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33CC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6C634E-6C28-4EFC-91C2-B65C29F7D329}" v="2" dt="2023-05-18T06:25:52.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p:scale>
          <a:sx n="70" d="100"/>
          <a:sy n="70" d="100"/>
        </p:scale>
        <p:origin x="109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arrow, Susanna" userId="80c668cd-0e72-4cba-ba65-ab9c905fa275" providerId="ADAL" clId="{866C634E-6C28-4EFC-91C2-B65C29F7D329}"/>
    <pc:docChg chg="undo custSel modSld">
      <pc:chgData name="Nancarrow, Susanna" userId="80c668cd-0e72-4cba-ba65-ab9c905fa275" providerId="ADAL" clId="{866C634E-6C28-4EFC-91C2-B65C29F7D329}" dt="2023-05-18T06:26:05.834" v="72" actId="27636"/>
      <pc:docMkLst>
        <pc:docMk/>
      </pc:docMkLst>
      <pc:sldChg chg="modSp mod">
        <pc:chgData name="Nancarrow, Susanna" userId="80c668cd-0e72-4cba-ba65-ab9c905fa275" providerId="ADAL" clId="{866C634E-6C28-4EFC-91C2-B65C29F7D329}" dt="2023-05-18T06:23:53.266" v="56" actId="1076"/>
        <pc:sldMkLst>
          <pc:docMk/>
          <pc:sldMk cId="1011899462" sldId="256"/>
        </pc:sldMkLst>
        <pc:spChg chg="mod">
          <ac:chgData name="Nancarrow, Susanna" userId="80c668cd-0e72-4cba-ba65-ab9c905fa275" providerId="ADAL" clId="{866C634E-6C28-4EFC-91C2-B65C29F7D329}" dt="2023-05-18T06:23:53.266" v="56" actId="1076"/>
          <ac:spMkLst>
            <pc:docMk/>
            <pc:sldMk cId="1011899462" sldId="256"/>
            <ac:spMk id="2" creationId="{9897C85E-8189-9751-678C-BE926D6796D4}"/>
          </ac:spMkLst>
        </pc:spChg>
      </pc:sldChg>
      <pc:sldChg chg="modSp mod">
        <pc:chgData name="Nancarrow, Susanna" userId="80c668cd-0e72-4cba-ba65-ab9c905fa275" providerId="ADAL" clId="{866C634E-6C28-4EFC-91C2-B65C29F7D329}" dt="2023-05-18T06:26:05.834" v="72" actId="27636"/>
        <pc:sldMkLst>
          <pc:docMk/>
          <pc:sldMk cId="1616458392" sldId="259"/>
        </pc:sldMkLst>
        <pc:spChg chg="mod">
          <ac:chgData name="Nancarrow, Susanna" userId="80c668cd-0e72-4cba-ba65-ab9c905fa275" providerId="ADAL" clId="{866C634E-6C28-4EFC-91C2-B65C29F7D329}" dt="2023-05-18T06:26:05.834" v="72" actId="27636"/>
          <ac:spMkLst>
            <pc:docMk/>
            <pc:sldMk cId="1616458392" sldId="259"/>
            <ac:spMk id="3" creationId="{A7483FAB-4A68-319B-8F0B-8CC446B2BB1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5FF67-BAD2-41BA-BE40-15433118889A}"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US"/>
        </a:p>
      </dgm:t>
    </dgm:pt>
    <dgm:pt modelId="{1A5FFD7F-BC94-4802-889F-3C858BA99C95}">
      <dgm:prSet phldrT="[Text]"/>
      <dgm:spPr>
        <a:solidFill>
          <a:srgbClr val="33CC33"/>
        </a:solidFill>
      </dgm:spPr>
      <dgm:t>
        <a:bodyPr/>
        <a:lstStyle/>
        <a:p>
          <a:r>
            <a:rPr lang="en-US" b="1" dirty="0">
              <a:solidFill>
                <a:schemeClr val="tx1"/>
              </a:solidFill>
            </a:rPr>
            <a:t>Jason Devcich</a:t>
          </a:r>
        </a:p>
        <a:p>
          <a:r>
            <a:rPr lang="en-US" dirty="0">
              <a:solidFill>
                <a:schemeClr val="tx1"/>
              </a:solidFill>
            </a:rPr>
            <a:t>Eastern Area Fire Management Officer</a:t>
          </a:r>
        </a:p>
      </dgm:t>
    </dgm:pt>
    <dgm:pt modelId="{B71C4B53-E889-470D-AEA9-8CE70BBEC1AE}" type="parTrans" cxnId="{EF935AD9-9F2A-4E94-8830-5E87F75FA61C}">
      <dgm:prSet/>
      <dgm:spPr/>
      <dgm:t>
        <a:bodyPr/>
        <a:lstStyle/>
        <a:p>
          <a:endParaRPr lang="en-US"/>
        </a:p>
      </dgm:t>
    </dgm:pt>
    <dgm:pt modelId="{BAA58A4C-C356-4EDB-A2EA-2AD23F0D6F1F}" type="sibTrans" cxnId="{EF935AD9-9F2A-4E94-8830-5E87F75FA61C}">
      <dgm:prSet/>
      <dgm:spPr/>
      <dgm:t>
        <a:bodyPr/>
        <a:lstStyle/>
        <a:p>
          <a:endParaRPr lang="en-US"/>
        </a:p>
      </dgm:t>
    </dgm:pt>
    <dgm:pt modelId="{EF0CAD4C-2C8B-4989-A993-1FDEDD9F00EE}" type="asst">
      <dgm:prSet phldrT="[Text]"/>
      <dgm:spPr>
        <a:solidFill>
          <a:srgbClr val="33CC33"/>
        </a:solidFill>
      </dgm:spPr>
      <dgm:t>
        <a:bodyPr/>
        <a:lstStyle/>
        <a:p>
          <a:r>
            <a:rPr lang="en-US" b="1" dirty="0">
              <a:solidFill>
                <a:schemeClr val="tx1"/>
              </a:solidFill>
            </a:rPr>
            <a:t>Amy Carr</a:t>
          </a:r>
        </a:p>
        <a:p>
          <a:r>
            <a:rPr lang="en-US" dirty="0">
              <a:solidFill>
                <a:schemeClr val="tx1"/>
              </a:solidFill>
            </a:rPr>
            <a:t>Eastern Area Fire Program Management Assistant</a:t>
          </a:r>
        </a:p>
      </dgm:t>
    </dgm:pt>
    <dgm:pt modelId="{B718EFF9-814E-4391-A304-75CBF02E8D81}" type="parTrans" cxnId="{0FB1FF0A-594A-4DD9-9BBB-776ABFAA6BE0}">
      <dgm:prSet/>
      <dgm:spPr/>
      <dgm:t>
        <a:bodyPr/>
        <a:lstStyle/>
        <a:p>
          <a:endParaRPr lang="en-US"/>
        </a:p>
      </dgm:t>
    </dgm:pt>
    <dgm:pt modelId="{C2CD170E-9B5C-4967-9A65-56965A402148}" type="sibTrans" cxnId="{0FB1FF0A-594A-4DD9-9BBB-776ABFAA6BE0}">
      <dgm:prSet/>
      <dgm:spPr/>
      <dgm:t>
        <a:bodyPr/>
        <a:lstStyle/>
        <a:p>
          <a:endParaRPr lang="en-US"/>
        </a:p>
      </dgm:t>
    </dgm:pt>
    <dgm:pt modelId="{25654D0A-527D-44F3-8FE5-17E7C17DE8FA}" type="pres">
      <dgm:prSet presAssocID="{30C5FF67-BAD2-41BA-BE40-15433118889A}" presName="hierChild1" presStyleCnt="0">
        <dgm:presLayoutVars>
          <dgm:orgChart val="1"/>
          <dgm:chPref val="1"/>
          <dgm:dir/>
          <dgm:animOne val="branch"/>
          <dgm:animLvl val="lvl"/>
          <dgm:resizeHandles/>
        </dgm:presLayoutVars>
      </dgm:prSet>
      <dgm:spPr/>
    </dgm:pt>
    <dgm:pt modelId="{D8EDE144-8629-47CB-BAA5-EAF2FC73D3F2}" type="pres">
      <dgm:prSet presAssocID="{1A5FFD7F-BC94-4802-889F-3C858BA99C95}" presName="hierRoot1" presStyleCnt="0">
        <dgm:presLayoutVars>
          <dgm:hierBranch val="init"/>
        </dgm:presLayoutVars>
      </dgm:prSet>
      <dgm:spPr/>
    </dgm:pt>
    <dgm:pt modelId="{D18BF544-1BE0-43F8-BA34-CCE07F3F1056}" type="pres">
      <dgm:prSet presAssocID="{1A5FFD7F-BC94-4802-889F-3C858BA99C95}" presName="rootComposite1" presStyleCnt="0"/>
      <dgm:spPr/>
    </dgm:pt>
    <dgm:pt modelId="{18F0C247-AB65-43E1-A417-88FC7F1A0898}" type="pres">
      <dgm:prSet presAssocID="{1A5FFD7F-BC94-4802-889F-3C858BA99C95}" presName="rootText1" presStyleLbl="node0" presStyleIdx="0" presStyleCnt="1" custLinFactNeighborX="-76250" custLinFactNeighborY="-3762">
        <dgm:presLayoutVars>
          <dgm:chPref val="3"/>
        </dgm:presLayoutVars>
      </dgm:prSet>
      <dgm:spPr/>
    </dgm:pt>
    <dgm:pt modelId="{198C6B0A-8391-478B-89C4-2AE4FB6FBFA1}" type="pres">
      <dgm:prSet presAssocID="{1A5FFD7F-BC94-4802-889F-3C858BA99C95}" presName="rootConnector1" presStyleLbl="node1" presStyleIdx="0" presStyleCnt="0"/>
      <dgm:spPr/>
    </dgm:pt>
    <dgm:pt modelId="{0B713B2D-6DA1-4D95-892D-4ACD48B237C7}" type="pres">
      <dgm:prSet presAssocID="{1A5FFD7F-BC94-4802-889F-3C858BA99C95}" presName="hierChild2" presStyleCnt="0"/>
      <dgm:spPr/>
    </dgm:pt>
    <dgm:pt modelId="{1E391076-769B-4148-AFB5-5501F3571577}" type="pres">
      <dgm:prSet presAssocID="{1A5FFD7F-BC94-4802-889F-3C858BA99C95}" presName="hierChild3" presStyleCnt="0"/>
      <dgm:spPr/>
    </dgm:pt>
    <dgm:pt modelId="{4395D288-D00A-4C34-A4E0-203239E13C7E}" type="pres">
      <dgm:prSet presAssocID="{B718EFF9-814E-4391-A304-75CBF02E8D81}" presName="Name111" presStyleLbl="parChTrans1D2" presStyleIdx="0" presStyleCnt="1"/>
      <dgm:spPr/>
    </dgm:pt>
    <dgm:pt modelId="{E5B1487F-7F7A-491C-9891-591906B85D83}" type="pres">
      <dgm:prSet presAssocID="{EF0CAD4C-2C8B-4989-A993-1FDEDD9F00EE}" presName="hierRoot3" presStyleCnt="0">
        <dgm:presLayoutVars>
          <dgm:hierBranch val="init"/>
        </dgm:presLayoutVars>
      </dgm:prSet>
      <dgm:spPr/>
    </dgm:pt>
    <dgm:pt modelId="{785EED82-71EF-4A96-A024-948D8517517E}" type="pres">
      <dgm:prSet presAssocID="{EF0CAD4C-2C8B-4989-A993-1FDEDD9F00EE}" presName="rootComposite3" presStyleCnt="0"/>
      <dgm:spPr/>
    </dgm:pt>
    <dgm:pt modelId="{F8F37834-2A96-4351-B0C3-94B81785F9D4}" type="pres">
      <dgm:prSet presAssocID="{EF0CAD4C-2C8B-4989-A993-1FDEDD9F00EE}" presName="rootText3" presStyleLbl="asst1" presStyleIdx="0" presStyleCnt="1" custScaleX="131640" custLinFactNeighborX="86217" custLinFactNeighborY="-5601">
        <dgm:presLayoutVars>
          <dgm:chPref val="3"/>
        </dgm:presLayoutVars>
      </dgm:prSet>
      <dgm:spPr/>
    </dgm:pt>
    <dgm:pt modelId="{747F9D9A-3B7F-4651-BCAE-5326FDF7B493}" type="pres">
      <dgm:prSet presAssocID="{EF0CAD4C-2C8B-4989-A993-1FDEDD9F00EE}" presName="rootConnector3" presStyleLbl="asst1" presStyleIdx="0" presStyleCnt="1"/>
      <dgm:spPr/>
    </dgm:pt>
    <dgm:pt modelId="{6C5A594A-85BC-4E94-AFB8-DB9F5C55914B}" type="pres">
      <dgm:prSet presAssocID="{EF0CAD4C-2C8B-4989-A993-1FDEDD9F00EE}" presName="hierChild6" presStyleCnt="0"/>
      <dgm:spPr/>
    </dgm:pt>
    <dgm:pt modelId="{D03042AE-59EC-42A4-8A22-DD9BF35D4E2A}" type="pres">
      <dgm:prSet presAssocID="{EF0CAD4C-2C8B-4989-A993-1FDEDD9F00EE}" presName="hierChild7" presStyleCnt="0"/>
      <dgm:spPr/>
    </dgm:pt>
  </dgm:ptLst>
  <dgm:cxnLst>
    <dgm:cxn modelId="{0FB1FF0A-594A-4DD9-9BBB-776ABFAA6BE0}" srcId="{1A5FFD7F-BC94-4802-889F-3C858BA99C95}" destId="{EF0CAD4C-2C8B-4989-A993-1FDEDD9F00EE}" srcOrd="0" destOrd="0" parTransId="{B718EFF9-814E-4391-A304-75CBF02E8D81}" sibTransId="{C2CD170E-9B5C-4967-9A65-56965A402148}"/>
    <dgm:cxn modelId="{609BCC21-3701-4ECB-932C-E9E7CDB5050A}" type="presOf" srcId="{EF0CAD4C-2C8B-4989-A993-1FDEDD9F00EE}" destId="{F8F37834-2A96-4351-B0C3-94B81785F9D4}" srcOrd="0" destOrd="0" presId="urn:microsoft.com/office/officeart/2005/8/layout/orgChart1"/>
    <dgm:cxn modelId="{F156534D-28BA-4210-9C95-6FC0661793D5}" type="presOf" srcId="{1A5FFD7F-BC94-4802-889F-3C858BA99C95}" destId="{198C6B0A-8391-478B-89C4-2AE4FB6FBFA1}" srcOrd="1" destOrd="0" presId="urn:microsoft.com/office/officeart/2005/8/layout/orgChart1"/>
    <dgm:cxn modelId="{A3F2886E-1ABF-4F3A-AC2A-C7CAFB03D881}" type="presOf" srcId="{30C5FF67-BAD2-41BA-BE40-15433118889A}" destId="{25654D0A-527D-44F3-8FE5-17E7C17DE8FA}" srcOrd="0" destOrd="0" presId="urn:microsoft.com/office/officeart/2005/8/layout/orgChart1"/>
    <dgm:cxn modelId="{E7BDAD5A-AB7D-4468-9F07-736AF58AA898}" type="presOf" srcId="{B718EFF9-814E-4391-A304-75CBF02E8D81}" destId="{4395D288-D00A-4C34-A4E0-203239E13C7E}" srcOrd="0" destOrd="0" presId="urn:microsoft.com/office/officeart/2005/8/layout/orgChart1"/>
    <dgm:cxn modelId="{5C3C9788-6DB9-4E0D-8F74-F0B894481207}" type="presOf" srcId="{EF0CAD4C-2C8B-4989-A993-1FDEDD9F00EE}" destId="{747F9D9A-3B7F-4651-BCAE-5326FDF7B493}" srcOrd="1" destOrd="0" presId="urn:microsoft.com/office/officeart/2005/8/layout/orgChart1"/>
    <dgm:cxn modelId="{0C9A4F9C-0510-46BD-9AA0-2CABD5100BEF}" type="presOf" srcId="{1A5FFD7F-BC94-4802-889F-3C858BA99C95}" destId="{18F0C247-AB65-43E1-A417-88FC7F1A0898}" srcOrd="0" destOrd="0" presId="urn:microsoft.com/office/officeart/2005/8/layout/orgChart1"/>
    <dgm:cxn modelId="{EF935AD9-9F2A-4E94-8830-5E87F75FA61C}" srcId="{30C5FF67-BAD2-41BA-BE40-15433118889A}" destId="{1A5FFD7F-BC94-4802-889F-3C858BA99C95}" srcOrd="0" destOrd="0" parTransId="{B71C4B53-E889-470D-AEA9-8CE70BBEC1AE}" sibTransId="{BAA58A4C-C356-4EDB-A2EA-2AD23F0D6F1F}"/>
    <dgm:cxn modelId="{D639ACF0-356C-4209-9CA6-1D62973BE581}" type="presParOf" srcId="{25654D0A-527D-44F3-8FE5-17E7C17DE8FA}" destId="{D8EDE144-8629-47CB-BAA5-EAF2FC73D3F2}" srcOrd="0" destOrd="0" presId="urn:microsoft.com/office/officeart/2005/8/layout/orgChart1"/>
    <dgm:cxn modelId="{B6AB95B3-7D39-495E-82DC-A092FB9063F4}" type="presParOf" srcId="{D8EDE144-8629-47CB-BAA5-EAF2FC73D3F2}" destId="{D18BF544-1BE0-43F8-BA34-CCE07F3F1056}" srcOrd="0" destOrd="0" presId="urn:microsoft.com/office/officeart/2005/8/layout/orgChart1"/>
    <dgm:cxn modelId="{2902B3E7-453D-40CB-921E-1297DD7CD8B0}" type="presParOf" srcId="{D18BF544-1BE0-43F8-BA34-CCE07F3F1056}" destId="{18F0C247-AB65-43E1-A417-88FC7F1A0898}" srcOrd="0" destOrd="0" presId="urn:microsoft.com/office/officeart/2005/8/layout/orgChart1"/>
    <dgm:cxn modelId="{B96AD494-2A3B-4DBB-A302-B341CAF37545}" type="presParOf" srcId="{D18BF544-1BE0-43F8-BA34-CCE07F3F1056}" destId="{198C6B0A-8391-478B-89C4-2AE4FB6FBFA1}" srcOrd="1" destOrd="0" presId="urn:microsoft.com/office/officeart/2005/8/layout/orgChart1"/>
    <dgm:cxn modelId="{52F64CCC-CBFD-41D8-BD2B-8FF67D560CED}" type="presParOf" srcId="{D8EDE144-8629-47CB-BAA5-EAF2FC73D3F2}" destId="{0B713B2D-6DA1-4D95-892D-4ACD48B237C7}" srcOrd="1" destOrd="0" presId="urn:microsoft.com/office/officeart/2005/8/layout/orgChart1"/>
    <dgm:cxn modelId="{B5BAB2F6-AEAB-4D11-91CA-359F2C9DFEDF}" type="presParOf" srcId="{D8EDE144-8629-47CB-BAA5-EAF2FC73D3F2}" destId="{1E391076-769B-4148-AFB5-5501F3571577}" srcOrd="2" destOrd="0" presId="urn:microsoft.com/office/officeart/2005/8/layout/orgChart1"/>
    <dgm:cxn modelId="{B660712E-F5B8-46A3-BF6A-CD895CA507CB}" type="presParOf" srcId="{1E391076-769B-4148-AFB5-5501F3571577}" destId="{4395D288-D00A-4C34-A4E0-203239E13C7E}" srcOrd="0" destOrd="0" presId="urn:microsoft.com/office/officeart/2005/8/layout/orgChart1"/>
    <dgm:cxn modelId="{CD3EDBC6-2A97-497C-8524-5FB8D5990050}" type="presParOf" srcId="{1E391076-769B-4148-AFB5-5501F3571577}" destId="{E5B1487F-7F7A-491C-9891-591906B85D83}" srcOrd="1" destOrd="0" presId="urn:microsoft.com/office/officeart/2005/8/layout/orgChart1"/>
    <dgm:cxn modelId="{8CA934CC-FD4B-4EDA-A038-FA29BD9DD647}" type="presParOf" srcId="{E5B1487F-7F7A-491C-9891-591906B85D83}" destId="{785EED82-71EF-4A96-A024-948D8517517E}" srcOrd="0" destOrd="0" presId="urn:microsoft.com/office/officeart/2005/8/layout/orgChart1"/>
    <dgm:cxn modelId="{9DA0BEEA-00E7-4A00-A1CF-C32127639C4C}" type="presParOf" srcId="{785EED82-71EF-4A96-A024-948D8517517E}" destId="{F8F37834-2A96-4351-B0C3-94B81785F9D4}" srcOrd="0" destOrd="0" presId="urn:microsoft.com/office/officeart/2005/8/layout/orgChart1"/>
    <dgm:cxn modelId="{3EB6B53D-90CF-4144-B043-8F6C9EF2683D}" type="presParOf" srcId="{785EED82-71EF-4A96-A024-948D8517517E}" destId="{747F9D9A-3B7F-4651-BCAE-5326FDF7B493}" srcOrd="1" destOrd="0" presId="urn:microsoft.com/office/officeart/2005/8/layout/orgChart1"/>
    <dgm:cxn modelId="{FA0CF1DD-2163-4405-9EE9-80CBAF0E71C1}" type="presParOf" srcId="{E5B1487F-7F7A-491C-9891-591906B85D83}" destId="{6C5A594A-85BC-4E94-AFB8-DB9F5C55914B}" srcOrd="1" destOrd="0" presId="urn:microsoft.com/office/officeart/2005/8/layout/orgChart1"/>
    <dgm:cxn modelId="{298260DD-B788-49D0-A809-73915816F4BB}" type="presParOf" srcId="{E5B1487F-7F7A-491C-9891-591906B85D83}" destId="{D03042AE-59EC-42A4-8A22-DD9BF35D4E2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C5FF67-BAD2-41BA-BE40-15433118889A}"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US"/>
        </a:p>
      </dgm:t>
    </dgm:pt>
    <dgm:pt modelId="{1A5FFD7F-BC94-4802-889F-3C858BA99C95}">
      <dgm:prSet phldrT="[Text]" custT="1"/>
      <dgm:spPr>
        <a:solidFill>
          <a:schemeClr val="accent1">
            <a:lumMod val="75000"/>
          </a:schemeClr>
        </a:solidFill>
      </dgm:spPr>
      <dgm:t>
        <a:bodyPr/>
        <a:lstStyle/>
        <a:p>
          <a:r>
            <a:rPr lang="en-US" sz="1400" b="1" dirty="0"/>
            <a:t>Keith Mitchell</a:t>
          </a:r>
        </a:p>
        <a:p>
          <a:r>
            <a:rPr lang="en-US" sz="1400" dirty="0"/>
            <a:t>Acting Western Area Fire Management Officer</a:t>
          </a:r>
        </a:p>
      </dgm:t>
    </dgm:pt>
    <dgm:pt modelId="{B71C4B53-E889-470D-AEA9-8CE70BBEC1AE}" type="parTrans" cxnId="{EF935AD9-9F2A-4E94-8830-5E87F75FA61C}">
      <dgm:prSet/>
      <dgm:spPr/>
      <dgm:t>
        <a:bodyPr/>
        <a:lstStyle/>
        <a:p>
          <a:endParaRPr lang="en-US"/>
        </a:p>
      </dgm:t>
    </dgm:pt>
    <dgm:pt modelId="{BAA58A4C-C356-4EDB-A2EA-2AD23F0D6F1F}" type="sibTrans" cxnId="{EF935AD9-9F2A-4E94-8830-5E87F75FA61C}">
      <dgm:prSet/>
      <dgm:spPr/>
      <dgm:t>
        <a:bodyPr/>
        <a:lstStyle/>
        <a:p>
          <a:endParaRPr lang="en-US"/>
        </a:p>
      </dgm:t>
    </dgm:pt>
    <dgm:pt modelId="{EF0CAD4C-2C8B-4989-A993-1FDEDD9F00EE}" type="asst">
      <dgm:prSet phldrT="[Text]"/>
      <dgm:spPr>
        <a:solidFill>
          <a:schemeClr val="accent1">
            <a:lumMod val="75000"/>
          </a:schemeClr>
        </a:solidFill>
      </dgm:spPr>
      <dgm:t>
        <a:bodyPr/>
        <a:lstStyle/>
        <a:p>
          <a:r>
            <a:rPr lang="en-US" b="1" dirty="0"/>
            <a:t>Carrie Skinner</a:t>
          </a:r>
        </a:p>
        <a:p>
          <a:r>
            <a:rPr lang="en-US" dirty="0"/>
            <a:t>Western Area Fire Program Management Assistant</a:t>
          </a:r>
        </a:p>
      </dgm:t>
    </dgm:pt>
    <dgm:pt modelId="{B718EFF9-814E-4391-A304-75CBF02E8D81}" type="parTrans" cxnId="{0FB1FF0A-594A-4DD9-9BBB-776ABFAA6BE0}">
      <dgm:prSet/>
      <dgm:spPr/>
      <dgm:t>
        <a:bodyPr/>
        <a:lstStyle/>
        <a:p>
          <a:endParaRPr lang="en-US"/>
        </a:p>
      </dgm:t>
    </dgm:pt>
    <dgm:pt modelId="{C2CD170E-9B5C-4967-9A65-56965A402148}" type="sibTrans" cxnId="{0FB1FF0A-594A-4DD9-9BBB-776ABFAA6BE0}">
      <dgm:prSet/>
      <dgm:spPr/>
      <dgm:t>
        <a:bodyPr/>
        <a:lstStyle/>
        <a:p>
          <a:endParaRPr lang="en-US"/>
        </a:p>
      </dgm:t>
    </dgm:pt>
    <dgm:pt modelId="{25654D0A-527D-44F3-8FE5-17E7C17DE8FA}" type="pres">
      <dgm:prSet presAssocID="{30C5FF67-BAD2-41BA-BE40-15433118889A}" presName="hierChild1" presStyleCnt="0">
        <dgm:presLayoutVars>
          <dgm:orgChart val="1"/>
          <dgm:chPref val="1"/>
          <dgm:dir/>
          <dgm:animOne val="branch"/>
          <dgm:animLvl val="lvl"/>
          <dgm:resizeHandles/>
        </dgm:presLayoutVars>
      </dgm:prSet>
      <dgm:spPr/>
    </dgm:pt>
    <dgm:pt modelId="{D8EDE144-8629-47CB-BAA5-EAF2FC73D3F2}" type="pres">
      <dgm:prSet presAssocID="{1A5FFD7F-BC94-4802-889F-3C858BA99C95}" presName="hierRoot1" presStyleCnt="0">
        <dgm:presLayoutVars>
          <dgm:hierBranch val="init"/>
        </dgm:presLayoutVars>
      </dgm:prSet>
      <dgm:spPr/>
    </dgm:pt>
    <dgm:pt modelId="{D18BF544-1BE0-43F8-BA34-CCE07F3F1056}" type="pres">
      <dgm:prSet presAssocID="{1A5FFD7F-BC94-4802-889F-3C858BA99C95}" presName="rootComposite1" presStyleCnt="0"/>
      <dgm:spPr/>
    </dgm:pt>
    <dgm:pt modelId="{18F0C247-AB65-43E1-A417-88FC7F1A0898}" type="pres">
      <dgm:prSet presAssocID="{1A5FFD7F-BC94-4802-889F-3C858BA99C95}" presName="rootText1" presStyleLbl="node0" presStyleIdx="0" presStyleCnt="1" custScaleX="140980" custLinFactX="-30175" custLinFactNeighborX="-100000" custLinFactNeighborY="-25912">
        <dgm:presLayoutVars>
          <dgm:chPref val="3"/>
        </dgm:presLayoutVars>
      </dgm:prSet>
      <dgm:spPr/>
    </dgm:pt>
    <dgm:pt modelId="{198C6B0A-8391-478B-89C4-2AE4FB6FBFA1}" type="pres">
      <dgm:prSet presAssocID="{1A5FFD7F-BC94-4802-889F-3C858BA99C95}" presName="rootConnector1" presStyleLbl="node1" presStyleIdx="0" presStyleCnt="0"/>
      <dgm:spPr/>
    </dgm:pt>
    <dgm:pt modelId="{0B713B2D-6DA1-4D95-892D-4ACD48B237C7}" type="pres">
      <dgm:prSet presAssocID="{1A5FFD7F-BC94-4802-889F-3C858BA99C95}" presName="hierChild2" presStyleCnt="0"/>
      <dgm:spPr/>
    </dgm:pt>
    <dgm:pt modelId="{1E391076-769B-4148-AFB5-5501F3571577}" type="pres">
      <dgm:prSet presAssocID="{1A5FFD7F-BC94-4802-889F-3C858BA99C95}" presName="hierChild3" presStyleCnt="0"/>
      <dgm:spPr/>
    </dgm:pt>
    <dgm:pt modelId="{4395D288-D00A-4C34-A4E0-203239E13C7E}" type="pres">
      <dgm:prSet presAssocID="{B718EFF9-814E-4391-A304-75CBF02E8D81}" presName="Name111" presStyleLbl="parChTrans1D2" presStyleIdx="0" presStyleCnt="1"/>
      <dgm:spPr/>
    </dgm:pt>
    <dgm:pt modelId="{E5B1487F-7F7A-491C-9891-591906B85D83}" type="pres">
      <dgm:prSet presAssocID="{EF0CAD4C-2C8B-4989-A993-1FDEDD9F00EE}" presName="hierRoot3" presStyleCnt="0">
        <dgm:presLayoutVars>
          <dgm:hierBranch val="init"/>
        </dgm:presLayoutVars>
      </dgm:prSet>
      <dgm:spPr/>
    </dgm:pt>
    <dgm:pt modelId="{785EED82-71EF-4A96-A024-948D8517517E}" type="pres">
      <dgm:prSet presAssocID="{EF0CAD4C-2C8B-4989-A993-1FDEDD9F00EE}" presName="rootComposite3" presStyleCnt="0"/>
      <dgm:spPr/>
    </dgm:pt>
    <dgm:pt modelId="{F8F37834-2A96-4351-B0C3-94B81785F9D4}" type="pres">
      <dgm:prSet presAssocID="{EF0CAD4C-2C8B-4989-A993-1FDEDD9F00EE}" presName="rootText3" presStyleLbl="asst1" presStyleIdx="0" presStyleCnt="1" custScaleX="182775" custLinFactNeighborX="95562" custLinFactNeighborY="-4949">
        <dgm:presLayoutVars>
          <dgm:chPref val="3"/>
        </dgm:presLayoutVars>
      </dgm:prSet>
      <dgm:spPr/>
    </dgm:pt>
    <dgm:pt modelId="{747F9D9A-3B7F-4651-BCAE-5326FDF7B493}" type="pres">
      <dgm:prSet presAssocID="{EF0CAD4C-2C8B-4989-A993-1FDEDD9F00EE}" presName="rootConnector3" presStyleLbl="asst1" presStyleIdx="0" presStyleCnt="1"/>
      <dgm:spPr/>
    </dgm:pt>
    <dgm:pt modelId="{6C5A594A-85BC-4E94-AFB8-DB9F5C55914B}" type="pres">
      <dgm:prSet presAssocID="{EF0CAD4C-2C8B-4989-A993-1FDEDD9F00EE}" presName="hierChild6" presStyleCnt="0"/>
      <dgm:spPr/>
    </dgm:pt>
    <dgm:pt modelId="{D03042AE-59EC-42A4-8A22-DD9BF35D4E2A}" type="pres">
      <dgm:prSet presAssocID="{EF0CAD4C-2C8B-4989-A993-1FDEDD9F00EE}" presName="hierChild7" presStyleCnt="0"/>
      <dgm:spPr/>
    </dgm:pt>
  </dgm:ptLst>
  <dgm:cxnLst>
    <dgm:cxn modelId="{0FB1FF0A-594A-4DD9-9BBB-776ABFAA6BE0}" srcId="{1A5FFD7F-BC94-4802-889F-3C858BA99C95}" destId="{EF0CAD4C-2C8B-4989-A993-1FDEDD9F00EE}" srcOrd="0" destOrd="0" parTransId="{B718EFF9-814E-4391-A304-75CBF02E8D81}" sibTransId="{C2CD170E-9B5C-4967-9A65-56965A402148}"/>
    <dgm:cxn modelId="{609BCC21-3701-4ECB-932C-E9E7CDB5050A}" type="presOf" srcId="{EF0CAD4C-2C8B-4989-A993-1FDEDD9F00EE}" destId="{F8F37834-2A96-4351-B0C3-94B81785F9D4}" srcOrd="0" destOrd="0" presId="urn:microsoft.com/office/officeart/2005/8/layout/orgChart1"/>
    <dgm:cxn modelId="{F156534D-28BA-4210-9C95-6FC0661793D5}" type="presOf" srcId="{1A5FFD7F-BC94-4802-889F-3C858BA99C95}" destId="{198C6B0A-8391-478B-89C4-2AE4FB6FBFA1}" srcOrd="1" destOrd="0" presId="urn:microsoft.com/office/officeart/2005/8/layout/orgChart1"/>
    <dgm:cxn modelId="{A3F2886E-1ABF-4F3A-AC2A-C7CAFB03D881}" type="presOf" srcId="{30C5FF67-BAD2-41BA-BE40-15433118889A}" destId="{25654D0A-527D-44F3-8FE5-17E7C17DE8FA}" srcOrd="0" destOrd="0" presId="urn:microsoft.com/office/officeart/2005/8/layout/orgChart1"/>
    <dgm:cxn modelId="{E7BDAD5A-AB7D-4468-9F07-736AF58AA898}" type="presOf" srcId="{B718EFF9-814E-4391-A304-75CBF02E8D81}" destId="{4395D288-D00A-4C34-A4E0-203239E13C7E}" srcOrd="0" destOrd="0" presId="urn:microsoft.com/office/officeart/2005/8/layout/orgChart1"/>
    <dgm:cxn modelId="{5C3C9788-6DB9-4E0D-8F74-F0B894481207}" type="presOf" srcId="{EF0CAD4C-2C8B-4989-A993-1FDEDD9F00EE}" destId="{747F9D9A-3B7F-4651-BCAE-5326FDF7B493}" srcOrd="1" destOrd="0" presId="urn:microsoft.com/office/officeart/2005/8/layout/orgChart1"/>
    <dgm:cxn modelId="{0C9A4F9C-0510-46BD-9AA0-2CABD5100BEF}" type="presOf" srcId="{1A5FFD7F-BC94-4802-889F-3C858BA99C95}" destId="{18F0C247-AB65-43E1-A417-88FC7F1A0898}" srcOrd="0" destOrd="0" presId="urn:microsoft.com/office/officeart/2005/8/layout/orgChart1"/>
    <dgm:cxn modelId="{EF935AD9-9F2A-4E94-8830-5E87F75FA61C}" srcId="{30C5FF67-BAD2-41BA-BE40-15433118889A}" destId="{1A5FFD7F-BC94-4802-889F-3C858BA99C95}" srcOrd="0" destOrd="0" parTransId="{B71C4B53-E889-470D-AEA9-8CE70BBEC1AE}" sibTransId="{BAA58A4C-C356-4EDB-A2EA-2AD23F0D6F1F}"/>
    <dgm:cxn modelId="{D639ACF0-356C-4209-9CA6-1D62973BE581}" type="presParOf" srcId="{25654D0A-527D-44F3-8FE5-17E7C17DE8FA}" destId="{D8EDE144-8629-47CB-BAA5-EAF2FC73D3F2}" srcOrd="0" destOrd="0" presId="urn:microsoft.com/office/officeart/2005/8/layout/orgChart1"/>
    <dgm:cxn modelId="{B6AB95B3-7D39-495E-82DC-A092FB9063F4}" type="presParOf" srcId="{D8EDE144-8629-47CB-BAA5-EAF2FC73D3F2}" destId="{D18BF544-1BE0-43F8-BA34-CCE07F3F1056}" srcOrd="0" destOrd="0" presId="urn:microsoft.com/office/officeart/2005/8/layout/orgChart1"/>
    <dgm:cxn modelId="{2902B3E7-453D-40CB-921E-1297DD7CD8B0}" type="presParOf" srcId="{D18BF544-1BE0-43F8-BA34-CCE07F3F1056}" destId="{18F0C247-AB65-43E1-A417-88FC7F1A0898}" srcOrd="0" destOrd="0" presId="urn:microsoft.com/office/officeart/2005/8/layout/orgChart1"/>
    <dgm:cxn modelId="{B96AD494-2A3B-4DBB-A302-B341CAF37545}" type="presParOf" srcId="{D18BF544-1BE0-43F8-BA34-CCE07F3F1056}" destId="{198C6B0A-8391-478B-89C4-2AE4FB6FBFA1}" srcOrd="1" destOrd="0" presId="urn:microsoft.com/office/officeart/2005/8/layout/orgChart1"/>
    <dgm:cxn modelId="{52F64CCC-CBFD-41D8-BD2B-8FF67D560CED}" type="presParOf" srcId="{D8EDE144-8629-47CB-BAA5-EAF2FC73D3F2}" destId="{0B713B2D-6DA1-4D95-892D-4ACD48B237C7}" srcOrd="1" destOrd="0" presId="urn:microsoft.com/office/officeart/2005/8/layout/orgChart1"/>
    <dgm:cxn modelId="{B5BAB2F6-AEAB-4D11-91CA-359F2C9DFEDF}" type="presParOf" srcId="{D8EDE144-8629-47CB-BAA5-EAF2FC73D3F2}" destId="{1E391076-769B-4148-AFB5-5501F3571577}" srcOrd="2" destOrd="0" presId="urn:microsoft.com/office/officeart/2005/8/layout/orgChart1"/>
    <dgm:cxn modelId="{B660712E-F5B8-46A3-BF6A-CD895CA507CB}" type="presParOf" srcId="{1E391076-769B-4148-AFB5-5501F3571577}" destId="{4395D288-D00A-4C34-A4E0-203239E13C7E}" srcOrd="0" destOrd="0" presId="urn:microsoft.com/office/officeart/2005/8/layout/orgChart1"/>
    <dgm:cxn modelId="{CD3EDBC6-2A97-497C-8524-5FB8D5990050}" type="presParOf" srcId="{1E391076-769B-4148-AFB5-5501F3571577}" destId="{E5B1487F-7F7A-491C-9891-591906B85D83}" srcOrd="1" destOrd="0" presId="urn:microsoft.com/office/officeart/2005/8/layout/orgChart1"/>
    <dgm:cxn modelId="{8CA934CC-FD4B-4EDA-A038-FA29BD9DD647}" type="presParOf" srcId="{E5B1487F-7F7A-491C-9891-591906B85D83}" destId="{785EED82-71EF-4A96-A024-948D8517517E}" srcOrd="0" destOrd="0" presId="urn:microsoft.com/office/officeart/2005/8/layout/orgChart1"/>
    <dgm:cxn modelId="{9DA0BEEA-00E7-4A00-A1CF-C32127639C4C}" type="presParOf" srcId="{785EED82-71EF-4A96-A024-948D8517517E}" destId="{F8F37834-2A96-4351-B0C3-94B81785F9D4}" srcOrd="0" destOrd="0" presId="urn:microsoft.com/office/officeart/2005/8/layout/orgChart1"/>
    <dgm:cxn modelId="{3EB6B53D-90CF-4144-B043-8F6C9EF2683D}" type="presParOf" srcId="{785EED82-71EF-4A96-A024-948D8517517E}" destId="{747F9D9A-3B7F-4651-BCAE-5326FDF7B493}" srcOrd="1" destOrd="0" presId="urn:microsoft.com/office/officeart/2005/8/layout/orgChart1"/>
    <dgm:cxn modelId="{FA0CF1DD-2163-4405-9EE9-80CBAF0E71C1}" type="presParOf" srcId="{E5B1487F-7F7A-491C-9891-591906B85D83}" destId="{6C5A594A-85BC-4E94-AFB8-DB9F5C55914B}" srcOrd="1" destOrd="0" presId="urn:microsoft.com/office/officeart/2005/8/layout/orgChart1"/>
    <dgm:cxn modelId="{298260DD-B788-49D0-A809-73915816F4BB}" type="presParOf" srcId="{E5B1487F-7F7A-491C-9891-591906B85D83}" destId="{D03042AE-59EC-42A4-8A22-DD9BF35D4E2A}"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5D288-D00A-4C34-A4E0-203239E13C7E}">
      <dsp:nvSpPr>
        <dsp:cNvPr id="0" name=""/>
        <dsp:cNvSpPr/>
      </dsp:nvSpPr>
      <dsp:spPr>
        <a:xfrm>
          <a:off x="1359534" y="811604"/>
          <a:ext cx="202511" cy="701785"/>
        </a:xfrm>
        <a:custGeom>
          <a:avLst/>
          <a:gdLst/>
          <a:ahLst/>
          <a:cxnLst/>
          <a:rect l="0" t="0" r="0" b="0"/>
          <a:pathLst>
            <a:path>
              <a:moveTo>
                <a:pt x="0" y="0"/>
              </a:moveTo>
              <a:lnTo>
                <a:pt x="0" y="701785"/>
              </a:lnTo>
              <a:lnTo>
                <a:pt x="202511" y="7017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0C247-AB65-43E1-A417-88FC7F1A0898}">
      <dsp:nvSpPr>
        <dsp:cNvPr id="0" name=""/>
        <dsp:cNvSpPr/>
      </dsp:nvSpPr>
      <dsp:spPr>
        <a:xfrm>
          <a:off x="547930" y="0"/>
          <a:ext cx="1623208" cy="811604"/>
        </a:xfrm>
        <a:prstGeom prst="rect">
          <a:avLst/>
        </a:prstGeom>
        <a:solidFill>
          <a:srgbClr val="33CC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Jason Devcich</a:t>
          </a:r>
        </a:p>
        <a:p>
          <a:pPr marL="0" lvl="0" indent="0" algn="ctr" defTabSz="622300">
            <a:lnSpc>
              <a:spcPct val="90000"/>
            </a:lnSpc>
            <a:spcBef>
              <a:spcPct val="0"/>
            </a:spcBef>
            <a:spcAft>
              <a:spcPct val="35000"/>
            </a:spcAft>
            <a:buNone/>
          </a:pPr>
          <a:r>
            <a:rPr lang="en-US" sz="1400" kern="1200" dirty="0">
              <a:solidFill>
                <a:schemeClr val="tx1"/>
              </a:solidFill>
            </a:rPr>
            <a:t>Eastern Area Fire Management Officer</a:t>
          </a:r>
        </a:p>
      </dsp:txBody>
      <dsp:txXfrm>
        <a:off x="547930" y="0"/>
        <a:ext cx="1623208" cy="811604"/>
      </dsp:txXfrm>
    </dsp:sp>
    <dsp:sp modelId="{F8F37834-2A96-4351-B0C3-94B81785F9D4}">
      <dsp:nvSpPr>
        <dsp:cNvPr id="0" name=""/>
        <dsp:cNvSpPr/>
      </dsp:nvSpPr>
      <dsp:spPr>
        <a:xfrm>
          <a:off x="1562046" y="1107587"/>
          <a:ext cx="2136791" cy="811604"/>
        </a:xfrm>
        <a:prstGeom prst="rect">
          <a:avLst/>
        </a:prstGeom>
        <a:solidFill>
          <a:srgbClr val="33CC33"/>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Amy Carr</a:t>
          </a:r>
        </a:p>
        <a:p>
          <a:pPr marL="0" lvl="0" indent="0" algn="ctr" defTabSz="622300">
            <a:lnSpc>
              <a:spcPct val="90000"/>
            </a:lnSpc>
            <a:spcBef>
              <a:spcPct val="0"/>
            </a:spcBef>
            <a:spcAft>
              <a:spcPct val="35000"/>
            </a:spcAft>
            <a:buNone/>
          </a:pPr>
          <a:r>
            <a:rPr lang="en-US" sz="1400" kern="1200" dirty="0">
              <a:solidFill>
                <a:schemeClr val="tx1"/>
              </a:solidFill>
            </a:rPr>
            <a:t>Eastern Area Fire Program Management Assistant</a:t>
          </a:r>
        </a:p>
      </dsp:txBody>
      <dsp:txXfrm>
        <a:off x="1562046" y="1107587"/>
        <a:ext cx="2136791" cy="811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5D288-D00A-4C34-A4E0-203239E13C7E}">
      <dsp:nvSpPr>
        <dsp:cNvPr id="0" name=""/>
        <dsp:cNvSpPr/>
      </dsp:nvSpPr>
      <dsp:spPr>
        <a:xfrm>
          <a:off x="988244" y="821309"/>
          <a:ext cx="148152" cy="791850"/>
        </a:xfrm>
        <a:custGeom>
          <a:avLst/>
          <a:gdLst/>
          <a:ahLst/>
          <a:cxnLst/>
          <a:rect l="0" t="0" r="0" b="0"/>
          <a:pathLst>
            <a:path>
              <a:moveTo>
                <a:pt x="0" y="0"/>
              </a:moveTo>
              <a:lnTo>
                <a:pt x="0" y="791850"/>
              </a:lnTo>
              <a:lnTo>
                <a:pt x="148152" y="79185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F0C247-AB65-43E1-A417-88FC7F1A0898}">
      <dsp:nvSpPr>
        <dsp:cNvPr id="0" name=""/>
        <dsp:cNvSpPr/>
      </dsp:nvSpPr>
      <dsp:spPr>
        <a:xfrm>
          <a:off x="0" y="120327"/>
          <a:ext cx="1976488" cy="70098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Keith Mitchell</a:t>
          </a:r>
        </a:p>
        <a:p>
          <a:pPr marL="0" lvl="0" indent="0" algn="ctr" defTabSz="622300">
            <a:lnSpc>
              <a:spcPct val="90000"/>
            </a:lnSpc>
            <a:spcBef>
              <a:spcPct val="0"/>
            </a:spcBef>
            <a:spcAft>
              <a:spcPct val="35000"/>
            </a:spcAft>
            <a:buNone/>
          </a:pPr>
          <a:r>
            <a:rPr lang="en-US" sz="1400" kern="1200" dirty="0"/>
            <a:t>Acting Western Area Fire Management Officer</a:t>
          </a:r>
        </a:p>
      </dsp:txBody>
      <dsp:txXfrm>
        <a:off x="0" y="120327"/>
        <a:ext cx="1976488" cy="700981"/>
      </dsp:txXfrm>
    </dsp:sp>
    <dsp:sp modelId="{F8F37834-2A96-4351-B0C3-94B81785F9D4}">
      <dsp:nvSpPr>
        <dsp:cNvPr id="0" name=""/>
        <dsp:cNvSpPr/>
      </dsp:nvSpPr>
      <dsp:spPr>
        <a:xfrm>
          <a:off x="1136397" y="1262668"/>
          <a:ext cx="2562439" cy="700981"/>
        </a:xfrm>
        <a:prstGeom prst="rect">
          <a:avLst/>
        </a:prstGeom>
        <a:solidFill>
          <a:schemeClr val="accent1">
            <a:lumMod val="75000"/>
          </a:schemeClr>
        </a:solidFill>
        <a:ln w="12700" cap="flat" cmpd="sng" algn="ctr">
          <a:solidFill>
            <a:schemeClr val="l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Carrie Skinner</a:t>
          </a:r>
        </a:p>
        <a:p>
          <a:pPr marL="0" lvl="0" indent="0" algn="ctr" defTabSz="622300">
            <a:lnSpc>
              <a:spcPct val="90000"/>
            </a:lnSpc>
            <a:spcBef>
              <a:spcPct val="0"/>
            </a:spcBef>
            <a:spcAft>
              <a:spcPct val="35000"/>
            </a:spcAft>
            <a:buNone/>
          </a:pPr>
          <a:r>
            <a:rPr lang="en-US" sz="1400" kern="1200" dirty="0"/>
            <a:t>Western Area Fire Program Management Assistant</a:t>
          </a:r>
        </a:p>
      </dsp:txBody>
      <dsp:txXfrm>
        <a:off x="1136397" y="1262668"/>
        <a:ext cx="2562439" cy="7009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84472" y="1371600"/>
            <a:ext cx="4451655" cy="2696866"/>
          </a:xfrm>
        </p:spPr>
        <p:txBody>
          <a:bodyPr anchor="t">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84472" y="4584880"/>
            <a:ext cx="4451655"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73904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75389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6898558" y="1401098"/>
            <a:ext cx="1616792" cy="477586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28650" y="1401097"/>
            <a:ext cx="6174044"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30515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64590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84472" y="1709738"/>
            <a:ext cx="6911163" cy="31599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84472" y="5018568"/>
            <a:ext cx="593030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11104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85800" y="2849527"/>
            <a:ext cx="382905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4629150" y="2849526"/>
            <a:ext cx="382905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82803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84471" y="1371600"/>
            <a:ext cx="7832070"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84472" y="2311353"/>
            <a:ext cx="3813710"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84472" y="3006726"/>
            <a:ext cx="3813710"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4629150" y="2311353"/>
            <a:ext cx="3887391"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4629150" y="3006726"/>
            <a:ext cx="3887391"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64794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45867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10185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84471" y="1463038"/>
            <a:ext cx="2894548" cy="147154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3887391" y="987426"/>
            <a:ext cx="462915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84471" y="2934587"/>
            <a:ext cx="2894548"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52185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84471" y="1463038"/>
            <a:ext cx="2894548" cy="147154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84471" y="2934587"/>
            <a:ext cx="2894548"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F07CD3FD-BE54-4400-942B-C6C15AA73DFD}" type="datetimeFigureOut">
              <a:rPr lang="en-US" smtClean="0"/>
              <a:t>5/17/2023</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85392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85800" y="1371601"/>
            <a:ext cx="77724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85799" y="2559171"/>
            <a:ext cx="77724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84471" y="6356351"/>
            <a:ext cx="20574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F07CD3FD-BE54-4400-942B-C6C15AA73DFD}" type="datetimeFigureOut">
              <a:rPr lang="en-US" smtClean="0"/>
              <a:t>5/17/2023</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5075717" y="6356351"/>
            <a:ext cx="3030280"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8105996" y="6356351"/>
            <a:ext cx="542261"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A4C0CD32-A6C8-4BA5-B3DF-D8325E32CAA4}" type="slidenum">
              <a:rPr lang="en-US" smtClean="0"/>
              <a:t>‹#›</a:t>
            </a:fld>
            <a:endParaRPr lang="en-US"/>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742950" y="1031001"/>
            <a:ext cx="734147"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17455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hyperlink" Target="mailto:NIFC_Suppression_Invoices@np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CFBC99-FB8F-41F7-A81D-A5288D688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oggy mountain ranges">
            <a:extLst>
              <a:ext uri="{FF2B5EF4-FFF2-40B4-BE49-F238E27FC236}">
                <a16:creationId xmlns:a16="http://schemas.microsoft.com/office/drawing/2014/main" id="{E7B13FDC-F0F8-AFC5-2B55-819CE51C6563}"/>
              </a:ext>
            </a:extLst>
          </p:cNvPr>
          <p:cNvPicPr>
            <a:picLocks noChangeAspect="1"/>
          </p:cNvPicPr>
          <p:nvPr/>
        </p:nvPicPr>
        <p:blipFill rotWithShape="1">
          <a:blip r:embed="rId2"/>
          <a:srcRect t="4736" r="-1" b="10972"/>
          <a:stretch/>
        </p:blipFill>
        <p:spPr>
          <a:xfrm>
            <a:off x="-1523980" y="10"/>
            <a:ext cx="12188932" cy="6857990"/>
          </a:xfrm>
          <a:prstGeom prst="rect">
            <a:avLst/>
          </a:prstGeom>
        </p:spPr>
      </p:pic>
      <p:sp>
        <p:nvSpPr>
          <p:cNvPr id="11" name="Freeform: Shape 10">
            <a:extLst>
              <a:ext uri="{FF2B5EF4-FFF2-40B4-BE49-F238E27FC236}">
                <a16:creationId xmlns:a16="http://schemas.microsoft.com/office/drawing/2014/main" id="{A435A76B-D478-4F38-9D76-040E49ADC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6139" y="2758602"/>
            <a:ext cx="7832767" cy="4099399"/>
          </a:xfrm>
          <a:custGeom>
            <a:avLst/>
            <a:gdLst>
              <a:gd name="connsiteX0" fmla="*/ 4436398 w 7832767"/>
              <a:gd name="connsiteY0" fmla="*/ 580 h 4099399"/>
              <a:gd name="connsiteX1" fmla="*/ 5062070 w 7832767"/>
              <a:gd name="connsiteY1" fmla="*/ 20166 h 4099399"/>
              <a:gd name="connsiteX2" fmla="*/ 6429770 w 7832767"/>
              <a:gd name="connsiteY2" fmla="*/ 44716 h 4099399"/>
              <a:gd name="connsiteX3" fmla="*/ 7261927 w 7832767"/>
              <a:gd name="connsiteY3" fmla="*/ 147922 h 4099399"/>
              <a:gd name="connsiteX4" fmla="*/ 7370574 w 7832767"/>
              <a:gd name="connsiteY4" fmla="*/ 185497 h 4099399"/>
              <a:gd name="connsiteX5" fmla="*/ 7342690 w 7832767"/>
              <a:gd name="connsiteY5" fmla="*/ 262652 h 4099399"/>
              <a:gd name="connsiteX6" fmla="*/ 7154722 w 7832767"/>
              <a:gd name="connsiteY6" fmla="*/ 283192 h 4099399"/>
              <a:gd name="connsiteX7" fmla="*/ 7257600 w 7832767"/>
              <a:gd name="connsiteY7" fmla="*/ 340809 h 4099399"/>
              <a:gd name="connsiteX8" fmla="*/ 7031654 w 7832767"/>
              <a:gd name="connsiteY8" fmla="*/ 384897 h 4099399"/>
              <a:gd name="connsiteX9" fmla="*/ 7061460 w 7832767"/>
              <a:gd name="connsiteY9" fmla="*/ 415459 h 4099399"/>
              <a:gd name="connsiteX10" fmla="*/ 7091746 w 7832767"/>
              <a:gd name="connsiteY10" fmla="*/ 444516 h 4099399"/>
              <a:gd name="connsiteX11" fmla="*/ 6661966 w 7832767"/>
              <a:gd name="connsiteY11" fmla="*/ 519166 h 4099399"/>
              <a:gd name="connsiteX12" fmla="*/ 7169625 w 7832767"/>
              <a:gd name="connsiteY12" fmla="*/ 655940 h 4099399"/>
              <a:gd name="connsiteX13" fmla="*/ 7077324 w 7832767"/>
              <a:gd name="connsiteY13" fmla="*/ 729587 h 4099399"/>
              <a:gd name="connsiteX14" fmla="*/ 7370574 w 7832767"/>
              <a:gd name="connsiteY14" fmla="*/ 845819 h 4099399"/>
              <a:gd name="connsiteX15" fmla="*/ 7608539 w 7832767"/>
              <a:gd name="connsiteY15" fmla="*/ 990610 h 4099399"/>
              <a:gd name="connsiteX16" fmla="*/ 7742185 w 7832767"/>
              <a:gd name="connsiteY16" fmla="*/ 1180991 h 4099399"/>
              <a:gd name="connsiteX17" fmla="*/ 7789296 w 7832767"/>
              <a:gd name="connsiteY17" fmla="*/ 1266161 h 4099399"/>
              <a:gd name="connsiteX18" fmla="*/ 7831602 w 7832767"/>
              <a:gd name="connsiteY18" fmla="*/ 1355841 h 4099399"/>
              <a:gd name="connsiteX19" fmla="*/ 7758529 w 7832767"/>
              <a:gd name="connsiteY19" fmla="*/ 1445019 h 4099399"/>
              <a:gd name="connsiteX20" fmla="*/ 7710936 w 7832767"/>
              <a:gd name="connsiteY20" fmla="*/ 1553237 h 4099399"/>
              <a:gd name="connsiteX21" fmla="*/ 7754684 w 7832767"/>
              <a:gd name="connsiteY21" fmla="*/ 1616863 h 4099399"/>
              <a:gd name="connsiteX22" fmla="*/ 7755645 w 7832767"/>
              <a:gd name="connsiteY22" fmla="*/ 1759148 h 4099399"/>
              <a:gd name="connsiteX23" fmla="*/ 7725360 w 7832767"/>
              <a:gd name="connsiteY23" fmla="*/ 1826283 h 4099399"/>
              <a:gd name="connsiteX24" fmla="*/ 7633056 w 7832767"/>
              <a:gd name="connsiteY24" fmla="*/ 1972074 h 4099399"/>
              <a:gd name="connsiteX25" fmla="*/ 7554696 w 7832767"/>
              <a:gd name="connsiteY25" fmla="*/ 2004640 h 4099399"/>
              <a:gd name="connsiteX26" fmla="*/ 7562870 w 7832767"/>
              <a:gd name="connsiteY26" fmla="*/ 2592817 h 4099399"/>
              <a:gd name="connsiteX27" fmla="*/ 7620078 w 7832767"/>
              <a:gd name="connsiteY27" fmla="*/ 2877387 h 4099399"/>
              <a:gd name="connsiteX28" fmla="*/ 7579695 w 7832767"/>
              <a:gd name="connsiteY28" fmla="*/ 3198029 h 4099399"/>
              <a:gd name="connsiteX29" fmla="*/ 7713340 w 7832767"/>
              <a:gd name="connsiteY29" fmla="*/ 3435003 h 4099399"/>
              <a:gd name="connsiteX30" fmla="*/ 7658054 w 7832767"/>
              <a:gd name="connsiteY30" fmla="*/ 3526187 h 4099399"/>
              <a:gd name="connsiteX31" fmla="*/ 7813815 w 7832767"/>
              <a:gd name="connsiteY31" fmla="*/ 3628391 h 4099399"/>
              <a:gd name="connsiteX32" fmla="*/ 7669112 w 7832767"/>
              <a:gd name="connsiteY32" fmla="*/ 3773681 h 4099399"/>
              <a:gd name="connsiteX33" fmla="*/ 7429704 w 7832767"/>
              <a:gd name="connsiteY33" fmla="*/ 4001137 h 4099399"/>
              <a:gd name="connsiteX34" fmla="*/ 7417475 w 7832767"/>
              <a:gd name="connsiteY34" fmla="*/ 4099399 h 4099399"/>
              <a:gd name="connsiteX35" fmla="*/ 180606 w 7832767"/>
              <a:gd name="connsiteY35" fmla="*/ 4099399 h 4099399"/>
              <a:gd name="connsiteX36" fmla="*/ 164649 w 7832767"/>
              <a:gd name="connsiteY36" fmla="*/ 4093760 h 4099399"/>
              <a:gd name="connsiteX37" fmla="*/ 160465 w 7832767"/>
              <a:gd name="connsiteY37" fmla="*/ 4076287 h 4099399"/>
              <a:gd name="connsiteX38" fmla="*/ 549383 w 7832767"/>
              <a:gd name="connsiteY38" fmla="*/ 3827790 h 4099399"/>
              <a:gd name="connsiteX39" fmla="*/ 756100 w 7832767"/>
              <a:gd name="connsiteY39" fmla="*/ 3722078 h 4099399"/>
              <a:gd name="connsiteX40" fmla="*/ 415738 w 7832767"/>
              <a:gd name="connsiteY40" fmla="*/ 3746126 h 4099399"/>
              <a:gd name="connsiteX41" fmla="*/ 671971 w 7832767"/>
              <a:gd name="connsiteY41" fmla="*/ 3563762 h 4099399"/>
              <a:gd name="connsiteX42" fmla="*/ 619570 w 7832767"/>
              <a:gd name="connsiteY42" fmla="*/ 3530194 h 4099399"/>
              <a:gd name="connsiteX43" fmla="*/ 523422 w 7832767"/>
              <a:gd name="connsiteY43" fmla="*/ 3507649 h 4099399"/>
              <a:gd name="connsiteX44" fmla="*/ 957048 w 7832767"/>
              <a:gd name="connsiteY44" fmla="*/ 3392918 h 4099399"/>
              <a:gd name="connsiteX45" fmla="*/ 835904 w 7832767"/>
              <a:gd name="connsiteY45" fmla="*/ 3231596 h 4099399"/>
              <a:gd name="connsiteX46" fmla="*/ 930608 w 7832767"/>
              <a:gd name="connsiteY46" fmla="*/ 3195022 h 4099399"/>
              <a:gd name="connsiteX47" fmla="*/ 817153 w 7832767"/>
              <a:gd name="connsiteY47" fmla="*/ 3190514 h 4099399"/>
              <a:gd name="connsiteX48" fmla="*/ 727736 w 7832767"/>
              <a:gd name="connsiteY48" fmla="*/ 3191015 h 4099399"/>
              <a:gd name="connsiteX49" fmla="*/ 567170 w 7832767"/>
              <a:gd name="connsiteY49" fmla="*/ 3150434 h 4099399"/>
              <a:gd name="connsiteX50" fmla="*/ 2784 w 7832767"/>
              <a:gd name="connsiteY50" fmla="*/ 3218569 h 4099399"/>
              <a:gd name="connsiteX51" fmla="*/ 122006 w 7832767"/>
              <a:gd name="connsiteY51" fmla="*/ 3122877 h 4099399"/>
              <a:gd name="connsiteX52" fmla="*/ 264786 w 7832767"/>
              <a:gd name="connsiteY52" fmla="*/ 3068269 h 4099399"/>
              <a:gd name="connsiteX53" fmla="*/ 72009 w 7832767"/>
              <a:gd name="connsiteY53" fmla="*/ 3039210 h 4099399"/>
              <a:gd name="connsiteX54" fmla="*/ 459485 w 7832767"/>
              <a:gd name="connsiteY54" fmla="*/ 2948028 h 4099399"/>
              <a:gd name="connsiteX55" fmla="*/ 365260 w 7832767"/>
              <a:gd name="connsiteY55" fmla="*/ 2866364 h 4099399"/>
              <a:gd name="connsiteX56" fmla="*/ 607071 w 7832767"/>
              <a:gd name="connsiteY56" fmla="*/ 2498127 h 4099399"/>
              <a:gd name="connsiteX57" fmla="*/ 1090213 w 7832767"/>
              <a:gd name="connsiteY57" fmla="*/ 2289209 h 4099399"/>
              <a:gd name="connsiteX58" fmla="*/ 1337313 w 7832767"/>
              <a:gd name="connsiteY58" fmla="*/ 2272676 h 4099399"/>
              <a:gd name="connsiteX59" fmla="*/ 1268086 w 7832767"/>
              <a:gd name="connsiteY59" fmla="*/ 2205541 h 4099399"/>
              <a:gd name="connsiteX60" fmla="*/ 1449324 w 7832767"/>
              <a:gd name="connsiteY60" fmla="*/ 1827285 h 4099399"/>
              <a:gd name="connsiteX61" fmla="*/ 1255107 w 7832767"/>
              <a:gd name="connsiteY61" fmla="*/ 1849829 h 4099399"/>
              <a:gd name="connsiteX62" fmla="*/ 259497 w 7832767"/>
              <a:gd name="connsiteY62" fmla="*/ 1865862 h 4099399"/>
              <a:gd name="connsiteX63" fmla="*/ 160947 w 7832767"/>
              <a:gd name="connsiteY63" fmla="*/ 1851332 h 4099399"/>
              <a:gd name="connsiteX64" fmla="*/ 845998 w 7832767"/>
              <a:gd name="connsiteY64" fmla="*/ 1661453 h 4099399"/>
              <a:gd name="connsiteX65" fmla="*/ 575343 w 7832767"/>
              <a:gd name="connsiteY65" fmla="*/ 1610350 h 4099399"/>
              <a:gd name="connsiteX66" fmla="*/ 512846 w 7832767"/>
              <a:gd name="connsiteY66" fmla="*/ 1589809 h 4099399"/>
              <a:gd name="connsiteX67" fmla="*/ 570054 w 7832767"/>
              <a:gd name="connsiteY67" fmla="*/ 1536702 h 4099399"/>
              <a:gd name="connsiteX68" fmla="*/ 714276 w 7832767"/>
              <a:gd name="connsiteY68" fmla="*/ 1483095 h 4099399"/>
              <a:gd name="connsiteX69" fmla="*/ 321033 w 7832767"/>
              <a:gd name="connsiteY69" fmla="*/ 1560250 h 4099399"/>
              <a:gd name="connsiteX70" fmla="*/ 348915 w 7832767"/>
              <a:gd name="connsiteY70" fmla="*/ 1478587 h 4099399"/>
              <a:gd name="connsiteX71" fmla="*/ 309975 w 7832767"/>
              <a:gd name="connsiteY71" fmla="*/ 1404938 h 4099399"/>
              <a:gd name="connsiteX72" fmla="*/ 531595 w 7832767"/>
              <a:gd name="connsiteY72" fmla="*/ 1310249 h 4099399"/>
              <a:gd name="connsiteX73" fmla="*/ 840230 w 7832767"/>
              <a:gd name="connsiteY73" fmla="*/ 1125380 h 4099399"/>
              <a:gd name="connsiteX74" fmla="*/ 1149825 w 7832767"/>
              <a:gd name="connsiteY74" fmla="*/ 1007142 h 4099399"/>
              <a:gd name="connsiteX75" fmla="*/ 1405096 w 7832767"/>
              <a:gd name="connsiteY75" fmla="*/ 901932 h 4099399"/>
              <a:gd name="connsiteX76" fmla="*/ 1167613 w 7832767"/>
              <a:gd name="connsiteY76" fmla="*/ 918465 h 4099399"/>
              <a:gd name="connsiteX77" fmla="*/ 1563740 w 7832767"/>
              <a:gd name="connsiteY77" fmla="*/ 752632 h 4099399"/>
              <a:gd name="connsiteX78" fmla="*/ 1623833 w 7832767"/>
              <a:gd name="connsiteY78" fmla="*/ 742112 h 4099399"/>
              <a:gd name="connsiteX79" fmla="*/ 2259848 w 7832767"/>
              <a:gd name="connsiteY79" fmla="*/ 624877 h 4099399"/>
              <a:gd name="connsiteX80" fmla="*/ 2382917 w 7832767"/>
              <a:gd name="connsiteY80" fmla="*/ 566761 h 4099399"/>
              <a:gd name="connsiteX81" fmla="*/ 2241099 w 7832767"/>
              <a:gd name="connsiteY81" fmla="*/ 554235 h 4099399"/>
              <a:gd name="connsiteX82" fmla="*/ 1768535 w 7832767"/>
              <a:gd name="connsiteY82" fmla="*/ 588806 h 4099399"/>
              <a:gd name="connsiteX83" fmla="*/ 2089668 w 7832767"/>
              <a:gd name="connsiteY83" fmla="*/ 516159 h 4099399"/>
              <a:gd name="connsiteX84" fmla="*/ 1739690 w 7832767"/>
              <a:gd name="connsiteY84" fmla="*/ 493614 h 4099399"/>
              <a:gd name="connsiteX85" fmla="*/ 1657003 w 7832767"/>
              <a:gd name="connsiteY85" fmla="*/ 436500 h 4099399"/>
              <a:gd name="connsiteX86" fmla="*/ 1716134 w 7832767"/>
              <a:gd name="connsiteY86" fmla="*/ 380889 h 4099399"/>
              <a:gd name="connsiteX87" fmla="*/ 1931986 w 7832767"/>
              <a:gd name="connsiteY87" fmla="*/ 319766 h 4099399"/>
              <a:gd name="connsiteX88" fmla="*/ 2152163 w 7832767"/>
              <a:gd name="connsiteY88" fmla="*/ 230087 h 4099399"/>
              <a:gd name="connsiteX89" fmla="*/ 2858367 w 7832767"/>
              <a:gd name="connsiteY89" fmla="*/ 102831 h 4099399"/>
              <a:gd name="connsiteX90" fmla="*/ 3327568 w 7832767"/>
              <a:gd name="connsiteY90" fmla="*/ 61248 h 4099399"/>
              <a:gd name="connsiteX91" fmla="*/ 4227028 w 7832767"/>
              <a:gd name="connsiteY91" fmla="*/ 1129 h 4099399"/>
              <a:gd name="connsiteX92" fmla="*/ 4436398 w 7832767"/>
              <a:gd name="connsiteY92" fmla="*/ 580 h 4099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7832767" h="4099399">
                <a:moveTo>
                  <a:pt x="4436398" y="580"/>
                </a:moveTo>
                <a:cubicBezTo>
                  <a:pt x="4645360" y="3164"/>
                  <a:pt x="4853309" y="13778"/>
                  <a:pt x="5062070" y="20166"/>
                </a:cubicBezTo>
                <a:cubicBezTo>
                  <a:pt x="5516848" y="34696"/>
                  <a:pt x="5974030" y="34194"/>
                  <a:pt x="6429770" y="44716"/>
                </a:cubicBezTo>
                <a:cubicBezTo>
                  <a:pt x="6713886" y="51228"/>
                  <a:pt x="6994637" y="74776"/>
                  <a:pt x="7261927" y="147922"/>
                </a:cubicBezTo>
                <a:cubicBezTo>
                  <a:pt x="7299424" y="158443"/>
                  <a:pt x="7341729" y="160448"/>
                  <a:pt x="7370574" y="185497"/>
                </a:cubicBezTo>
                <a:cubicBezTo>
                  <a:pt x="7402784" y="213553"/>
                  <a:pt x="7389804" y="254635"/>
                  <a:pt x="7342690" y="262652"/>
                </a:cubicBezTo>
                <a:cubicBezTo>
                  <a:pt x="7282599" y="273173"/>
                  <a:pt x="7221066" y="276179"/>
                  <a:pt x="7154722" y="283192"/>
                </a:cubicBezTo>
                <a:cubicBezTo>
                  <a:pt x="7180202" y="321770"/>
                  <a:pt x="7241736" y="292713"/>
                  <a:pt x="7257600" y="340809"/>
                </a:cubicBezTo>
                <a:cubicBezTo>
                  <a:pt x="7186452" y="373874"/>
                  <a:pt x="7100400" y="352331"/>
                  <a:pt x="7031654" y="384897"/>
                </a:cubicBezTo>
                <a:cubicBezTo>
                  <a:pt x="7033577" y="407441"/>
                  <a:pt x="7048960" y="409446"/>
                  <a:pt x="7061460" y="415459"/>
                </a:cubicBezTo>
                <a:cubicBezTo>
                  <a:pt x="7073960" y="420968"/>
                  <a:pt x="7105206" y="412953"/>
                  <a:pt x="7091746" y="444516"/>
                </a:cubicBezTo>
                <a:cubicBezTo>
                  <a:pt x="6948967" y="463553"/>
                  <a:pt x="6812438" y="528183"/>
                  <a:pt x="6661966" y="519166"/>
                </a:cubicBezTo>
                <a:cubicBezTo>
                  <a:pt x="6848013" y="536700"/>
                  <a:pt x="7005214" y="608344"/>
                  <a:pt x="7169625" y="655940"/>
                </a:cubicBezTo>
                <a:cubicBezTo>
                  <a:pt x="7162896" y="712052"/>
                  <a:pt x="7096554" y="689507"/>
                  <a:pt x="7077324" y="729587"/>
                </a:cubicBezTo>
                <a:cubicBezTo>
                  <a:pt x="7182606" y="757642"/>
                  <a:pt x="7283560" y="790709"/>
                  <a:pt x="7370574" y="845819"/>
                </a:cubicBezTo>
                <a:cubicBezTo>
                  <a:pt x="7448935" y="895418"/>
                  <a:pt x="7523448" y="950028"/>
                  <a:pt x="7608539" y="990610"/>
                </a:cubicBezTo>
                <a:cubicBezTo>
                  <a:pt x="7697957" y="1033195"/>
                  <a:pt x="7752280" y="1087804"/>
                  <a:pt x="7742185" y="1180991"/>
                </a:cubicBezTo>
                <a:cubicBezTo>
                  <a:pt x="7737858" y="1219067"/>
                  <a:pt x="7749396" y="1251131"/>
                  <a:pt x="7789296" y="1266161"/>
                </a:cubicBezTo>
                <a:cubicBezTo>
                  <a:pt x="7838813" y="1284698"/>
                  <a:pt x="7833526" y="1312754"/>
                  <a:pt x="7831602" y="1355841"/>
                </a:cubicBezTo>
                <a:cubicBezTo>
                  <a:pt x="7828717" y="1407443"/>
                  <a:pt x="7803238" y="1427485"/>
                  <a:pt x="7758529" y="1445019"/>
                </a:cubicBezTo>
                <a:cubicBezTo>
                  <a:pt x="7694591" y="1469568"/>
                  <a:pt x="7694110" y="1507644"/>
                  <a:pt x="7710936" y="1553237"/>
                </a:cubicBezTo>
                <a:cubicBezTo>
                  <a:pt x="7720072" y="1578286"/>
                  <a:pt x="7734012" y="1598327"/>
                  <a:pt x="7754684" y="1616863"/>
                </a:cubicBezTo>
                <a:cubicBezTo>
                  <a:pt x="7826314" y="1681493"/>
                  <a:pt x="7825833" y="1682494"/>
                  <a:pt x="7755645" y="1759148"/>
                </a:cubicBezTo>
                <a:cubicBezTo>
                  <a:pt x="7736896" y="1779688"/>
                  <a:pt x="7716704" y="1793216"/>
                  <a:pt x="7725360" y="1826283"/>
                </a:cubicBezTo>
                <a:cubicBezTo>
                  <a:pt x="7754684" y="1936002"/>
                  <a:pt x="7750838" y="1936002"/>
                  <a:pt x="7633056" y="1972074"/>
                </a:cubicBezTo>
                <a:cubicBezTo>
                  <a:pt x="7606135" y="1980591"/>
                  <a:pt x="7570080" y="1973076"/>
                  <a:pt x="7554696" y="2004640"/>
                </a:cubicBezTo>
                <a:cubicBezTo>
                  <a:pt x="7564311" y="2027686"/>
                  <a:pt x="7541716" y="2583799"/>
                  <a:pt x="7562870" y="2592817"/>
                </a:cubicBezTo>
                <a:cubicBezTo>
                  <a:pt x="7728244" y="2663458"/>
                  <a:pt x="7748914" y="2746625"/>
                  <a:pt x="7620078" y="2877387"/>
                </a:cubicBezTo>
                <a:cubicBezTo>
                  <a:pt x="7533544" y="2965063"/>
                  <a:pt x="7543639" y="3108349"/>
                  <a:pt x="7579695" y="3198029"/>
                </a:cubicBezTo>
                <a:cubicBezTo>
                  <a:pt x="7715743" y="3237608"/>
                  <a:pt x="7685939" y="3342818"/>
                  <a:pt x="7713340" y="3435003"/>
                </a:cubicBezTo>
                <a:cubicBezTo>
                  <a:pt x="7733531" y="3504142"/>
                  <a:pt x="7654210" y="3494623"/>
                  <a:pt x="7658054" y="3526187"/>
                </a:cubicBezTo>
                <a:cubicBezTo>
                  <a:pt x="7708052" y="3564262"/>
                  <a:pt x="7774874" y="3576287"/>
                  <a:pt x="7813815" y="3628391"/>
                </a:cubicBezTo>
                <a:cubicBezTo>
                  <a:pt x="7743627" y="3666467"/>
                  <a:pt x="7708052" y="3720074"/>
                  <a:pt x="7669112" y="3773681"/>
                </a:cubicBezTo>
                <a:cubicBezTo>
                  <a:pt x="7606135" y="3860855"/>
                  <a:pt x="7520564" y="3934503"/>
                  <a:pt x="7429704" y="4001137"/>
                </a:cubicBezTo>
                <a:lnTo>
                  <a:pt x="7417475" y="4099399"/>
                </a:lnTo>
                <a:lnTo>
                  <a:pt x="180606" y="4099399"/>
                </a:lnTo>
                <a:lnTo>
                  <a:pt x="164649" y="4093760"/>
                </a:lnTo>
                <a:cubicBezTo>
                  <a:pt x="148507" y="4086464"/>
                  <a:pt x="145082" y="4080295"/>
                  <a:pt x="160465" y="4076287"/>
                </a:cubicBezTo>
                <a:cubicBezTo>
                  <a:pt x="230173" y="4057751"/>
                  <a:pt x="478714" y="3837810"/>
                  <a:pt x="549383" y="3827790"/>
                </a:cubicBezTo>
                <a:cubicBezTo>
                  <a:pt x="631589" y="3816267"/>
                  <a:pt x="647934" y="3800736"/>
                  <a:pt x="756100" y="3722078"/>
                </a:cubicBezTo>
                <a:cubicBezTo>
                  <a:pt x="827251" y="3670474"/>
                  <a:pt x="531115" y="3782698"/>
                  <a:pt x="415738" y="3746126"/>
                </a:cubicBezTo>
                <a:cubicBezTo>
                  <a:pt x="373433" y="3732598"/>
                  <a:pt x="671971" y="3589813"/>
                  <a:pt x="671971" y="3563762"/>
                </a:cubicBezTo>
                <a:cubicBezTo>
                  <a:pt x="671971" y="3536206"/>
                  <a:pt x="645049" y="3530194"/>
                  <a:pt x="619570" y="3530194"/>
                </a:cubicBezTo>
                <a:cubicBezTo>
                  <a:pt x="562844" y="3530194"/>
                  <a:pt x="580151" y="3506145"/>
                  <a:pt x="523422" y="3507649"/>
                </a:cubicBezTo>
                <a:cubicBezTo>
                  <a:pt x="689758" y="3438010"/>
                  <a:pt x="792637" y="3456547"/>
                  <a:pt x="957048" y="3392918"/>
                </a:cubicBezTo>
                <a:cubicBezTo>
                  <a:pt x="1037333" y="3361856"/>
                  <a:pt x="753217" y="3258649"/>
                  <a:pt x="835904" y="3231596"/>
                </a:cubicBezTo>
                <a:cubicBezTo>
                  <a:pt x="867151" y="3221074"/>
                  <a:pt x="908974" y="3232097"/>
                  <a:pt x="930608" y="3195022"/>
                </a:cubicBezTo>
                <a:cubicBezTo>
                  <a:pt x="896476" y="3165464"/>
                  <a:pt x="851286" y="3178490"/>
                  <a:pt x="817153" y="3190514"/>
                </a:cubicBezTo>
                <a:cubicBezTo>
                  <a:pt x="730141" y="3221576"/>
                  <a:pt x="736391" y="3214062"/>
                  <a:pt x="727736" y="3191015"/>
                </a:cubicBezTo>
                <a:cubicBezTo>
                  <a:pt x="699374" y="3112357"/>
                  <a:pt x="629186" y="3137408"/>
                  <a:pt x="567170" y="3150434"/>
                </a:cubicBezTo>
                <a:cubicBezTo>
                  <a:pt x="379682" y="3189512"/>
                  <a:pt x="189791" y="3178490"/>
                  <a:pt x="2784" y="3218569"/>
                </a:cubicBezTo>
                <a:cubicBezTo>
                  <a:pt x="-17406" y="3223079"/>
                  <a:pt x="77299" y="3133400"/>
                  <a:pt x="122006" y="3122877"/>
                </a:cubicBezTo>
                <a:cubicBezTo>
                  <a:pt x="170561" y="3111856"/>
                  <a:pt x="230173" y="3119872"/>
                  <a:pt x="264786" y="3068269"/>
                </a:cubicBezTo>
                <a:cubicBezTo>
                  <a:pt x="203252" y="3055243"/>
                  <a:pt x="133065" y="3080292"/>
                  <a:pt x="72009" y="3039210"/>
                </a:cubicBezTo>
                <a:cubicBezTo>
                  <a:pt x="207578" y="2982597"/>
                  <a:pt x="342665" y="2984601"/>
                  <a:pt x="459485" y="2948028"/>
                </a:cubicBezTo>
                <a:cubicBezTo>
                  <a:pt x="470061" y="2880393"/>
                  <a:pt x="393143" y="2904941"/>
                  <a:pt x="365260" y="2866364"/>
                </a:cubicBezTo>
                <a:cubicBezTo>
                  <a:pt x="1245010" y="2800232"/>
                  <a:pt x="753697" y="2604840"/>
                  <a:pt x="607071" y="2498127"/>
                </a:cubicBezTo>
                <a:cubicBezTo>
                  <a:pt x="558036" y="2462556"/>
                  <a:pt x="1073387" y="2293717"/>
                  <a:pt x="1090213" y="2289209"/>
                </a:cubicBezTo>
                <a:cubicBezTo>
                  <a:pt x="1132999" y="2278688"/>
                  <a:pt x="1302700" y="2286203"/>
                  <a:pt x="1337313" y="2272676"/>
                </a:cubicBezTo>
                <a:cubicBezTo>
                  <a:pt x="1381541" y="2255643"/>
                  <a:pt x="1235395" y="2226083"/>
                  <a:pt x="1268086" y="2205541"/>
                </a:cubicBezTo>
                <a:cubicBezTo>
                  <a:pt x="1497398" y="2060752"/>
                  <a:pt x="1513743" y="1842815"/>
                  <a:pt x="1449324" y="1827285"/>
                </a:cubicBezTo>
                <a:cubicBezTo>
                  <a:pt x="1382502" y="1811252"/>
                  <a:pt x="1317121" y="1823778"/>
                  <a:pt x="1255107" y="1849829"/>
                </a:cubicBezTo>
                <a:cubicBezTo>
                  <a:pt x="1154152" y="1892415"/>
                  <a:pt x="455158" y="1831793"/>
                  <a:pt x="259497" y="1865862"/>
                </a:cubicBezTo>
                <a:cubicBezTo>
                  <a:pt x="229691" y="1870872"/>
                  <a:pt x="189311" y="1893417"/>
                  <a:pt x="160947" y="1851332"/>
                </a:cubicBezTo>
                <a:cubicBezTo>
                  <a:pt x="362377" y="1715060"/>
                  <a:pt x="621013" y="1754138"/>
                  <a:pt x="845998" y="1661453"/>
                </a:cubicBezTo>
                <a:cubicBezTo>
                  <a:pt x="757542" y="1597824"/>
                  <a:pt x="667645" y="1600832"/>
                  <a:pt x="575343" y="1610350"/>
                </a:cubicBezTo>
                <a:cubicBezTo>
                  <a:pt x="551306" y="1612855"/>
                  <a:pt x="518615" y="1616362"/>
                  <a:pt x="512846" y="1589809"/>
                </a:cubicBezTo>
                <a:cubicBezTo>
                  <a:pt x="505636" y="1556242"/>
                  <a:pt x="544576" y="1550229"/>
                  <a:pt x="570054" y="1536702"/>
                </a:cubicBezTo>
                <a:cubicBezTo>
                  <a:pt x="608994" y="1515660"/>
                  <a:pt x="666682" y="1540710"/>
                  <a:pt x="714276" y="1483095"/>
                </a:cubicBezTo>
                <a:cubicBezTo>
                  <a:pt x="570054" y="1496622"/>
                  <a:pt x="448428" y="1520170"/>
                  <a:pt x="321033" y="1560250"/>
                </a:cubicBezTo>
                <a:cubicBezTo>
                  <a:pt x="332089" y="1524679"/>
                  <a:pt x="370548" y="1508145"/>
                  <a:pt x="348915" y="1478587"/>
                </a:cubicBezTo>
                <a:cubicBezTo>
                  <a:pt x="332571" y="1456542"/>
                  <a:pt x="285939" y="1446021"/>
                  <a:pt x="309975" y="1404938"/>
                </a:cubicBezTo>
                <a:cubicBezTo>
                  <a:pt x="377759" y="1361351"/>
                  <a:pt x="473907" y="1372876"/>
                  <a:pt x="531595" y="1310249"/>
                </a:cubicBezTo>
                <a:cubicBezTo>
                  <a:pt x="613321" y="1221071"/>
                  <a:pt x="740236" y="1190509"/>
                  <a:pt x="840230" y="1125380"/>
                </a:cubicBezTo>
                <a:cubicBezTo>
                  <a:pt x="873400" y="1104337"/>
                  <a:pt x="1091175" y="1030690"/>
                  <a:pt x="1149825" y="1007142"/>
                </a:cubicBezTo>
                <a:cubicBezTo>
                  <a:pt x="1231551" y="974076"/>
                  <a:pt x="1324813" y="962553"/>
                  <a:pt x="1405096" y="901932"/>
                </a:cubicBezTo>
                <a:cubicBezTo>
                  <a:pt x="1326255" y="889406"/>
                  <a:pt x="1262318" y="946021"/>
                  <a:pt x="1167613" y="918465"/>
                </a:cubicBezTo>
                <a:cubicBezTo>
                  <a:pt x="1317602" y="859848"/>
                  <a:pt x="1455092" y="833294"/>
                  <a:pt x="1563740" y="752632"/>
                </a:cubicBezTo>
                <a:cubicBezTo>
                  <a:pt x="1577201" y="742613"/>
                  <a:pt x="1603642" y="745619"/>
                  <a:pt x="1623833" y="742112"/>
                </a:cubicBezTo>
                <a:cubicBezTo>
                  <a:pt x="1836317" y="706540"/>
                  <a:pt x="2049765" y="676480"/>
                  <a:pt x="2259848" y="624877"/>
                </a:cubicBezTo>
                <a:cubicBezTo>
                  <a:pt x="2307442" y="612853"/>
                  <a:pt x="2391570" y="609847"/>
                  <a:pt x="2382917" y="566761"/>
                </a:cubicBezTo>
                <a:cubicBezTo>
                  <a:pt x="2369937" y="502131"/>
                  <a:pt x="2291577" y="548223"/>
                  <a:pt x="2241099" y="554235"/>
                </a:cubicBezTo>
                <a:cubicBezTo>
                  <a:pt x="2084379" y="573775"/>
                  <a:pt x="1927659" y="607843"/>
                  <a:pt x="1768535" y="588806"/>
                </a:cubicBezTo>
                <a:cubicBezTo>
                  <a:pt x="1875738" y="564757"/>
                  <a:pt x="1982463" y="540207"/>
                  <a:pt x="2089668" y="516159"/>
                </a:cubicBezTo>
                <a:cubicBezTo>
                  <a:pt x="1966597" y="524676"/>
                  <a:pt x="1859394" y="468563"/>
                  <a:pt x="1739690" y="493614"/>
                </a:cubicBezTo>
                <a:cubicBezTo>
                  <a:pt x="1701230" y="501630"/>
                  <a:pt x="1660850" y="476079"/>
                  <a:pt x="1657003" y="436500"/>
                </a:cubicBezTo>
                <a:cubicBezTo>
                  <a:pt x="1652677" y="404937"/>
                  <a:pt x="1688732" y="390909"/>
                  <a:pt x="1716134" y="380889"/>
                </a:cubicBezTo>
                <a:cubicBezTo>
                  <a:pt x="1786322" y="355337"/>
                  <a:pt x="1842086" y="279687"/>
                  <a:pt x="1931986" y="319766"/>
                </a:cubicBezTo>
                <a:cubicBezTo>
                  <a:pt x="1988712" y="256640"/>
                  <a:pt x="2079091" y="246619"/>
                  <a:pt x="2152163" y="230087"/>
                </a:cubicBezTo>
                <a:cubicBezTo>
                  <a:pt x="2385321" y="177982"/>
                  <a:pt x="2621844" y="137401"/>
                  <a:pt x="2858367" y="102831"/>
                </a:cubicBezTo>
                <a:cubicBezTo>
                  <a:pt x="3013645" y="80286"/>
                  <a:pt x="3173731" y="89806"/>
                  <a:pt x="3327568" y="61248"/>
                </a:cubicBezTo>
                <a:cubicBezTo>
                  <a:pt x="3628510" y="5637"/>
                  <a:pt x="3927528" y="7141"/>
                  <a:pt x="4227028" y="1129"/>
                </a:cubicBezTo>
                <a:cubicBezTo>
                  <a:pt x="4296975" y="-249"/>
                  <a:pt x="4366742" y="-281"/>
                  <a:pt x="4436398" y="58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97C85E-8189-9751-678C-BE926D6796D4}"/>
              </a:ext>
            </a:extLst>
          </p:cNvPr>
          <p:cNvSpPr>
            <a:spLocks noGrp="1"/>
          </p:cNvSpPr>
          <p:nvPr>
            <p:ph type="ctrTitle"/>
          </p:nvPr>
        </p:nvSpPr>
        <p:spPr>
          <a:xfrm>
            <a:off x="4480561" y="4040785"/>
            <a:ext cx="5257799" cy="1878144"/>
          </a:xfrm>
        </p:spPr>
        <p:txBody>
          <a:bodyPr anchor="b">
            <a:normAutofit fontScale="90000"/>
          </a:bodyPr>
          <a:lstStyle/>
          <a:p>
            <a:r>
              <a:rPr lang="en-US" sz="4400" dirty="0"/>
              <a:t>2023 </a:t>
            </a:r>
            <a:br>
              <a:rPr lang="en-US" sz="4400" dirty="0"/>
            </a:br>
            <a:r>
              <a:rPr lang="en-US" sz="4400" dirty="0"/>
              <a:t>National Park Service</a:t>
            </a:r>
            <a:br>
              <a:rPr lang="en-US" sz="4400" dirty="0"/>
            </a:br>
            <a:r>
              <a:rPr lang="en-US" sz="4400" dirty="0"/>
              <a:t>Region 11 - Alaska</a:t>
            </a:r>
          </a:p>
        </p:txBody>
      </p:sp>
    </p:spTree>
    <p:extLst>
      <p:ext uri="{BB962C8B-B14F-4D97-AF65-F5344CB8AC3E}">
        <p14:creationId xmlns:p14="http://schemas.microsoft.com/office/powerpoint/2010/main" val="101189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E325061-35A3-FFE9-602D-D559D543C6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433"/>
            <a:ext cx="9129208" cy="5907134"/>
          </a:xfrm>
          <a:prstGeom prst="rect">
            <a:avLst/>
          </a:prstGeom>
        </p:spPr>
      </p:pic>
    </p:spTree>
    <p:extLst>
      <p:ext uri="{BB962C8B-B14F-4D97-AF65-F5344CB8AC3E}">
        <p14:creationId xmlns:p14="http://schemas.microsoft.com/office/powerpoint/2010/main" val="116168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6F55-0592-9878-4ECC-C3E907249660}"/>
              </a:ext>
            </a:extLst>
          </p:cNvPr>
          <p:cNvSpPr>
            <a:spLocks noGrp="1"/>
          </p:cNvSpPr>
          <p:nvPr>
            <p:ph type="title"/>
          </p:nvPr>
        </p:nvSpPr>
        <p:spPr>
          <a:xfrm>
            <a:off x="680357" y="337457"/>
            <a:ext cx="7772400" cy="740229"/>
          </a:xfrm>
        </p:spPr>
        <p:txBody>
          <a:bodyPr>
            <a:normAutofit fontScale="90000"/>
          </a:bodyPr>
          <a:lstStyle/>
          <a:p>
            <a:r>
              <a:rPr lang="en-US" dirty="0"/>
              <a:t>NPS Organizational Chart </a:t>
            </a:r>
            <a:r>
              <a:rPr lang="en-US" sz="3100" dirty="0"/>
              <a:t>(abbreviated)</a:t>
            </a:r>
          </a:p>
        </p:txBody>
      </p:sp>
      <p:grpSp>
        <p:nvGrpSpPr>
          <p:cNvPr id="6" name="Group 5">
            <a:extLst>
              <a:ext uri="{FF2B5EF4-FFF2-40B4-BE49-F238E27FC236}">
                <a16:creationId xmlns:a16="http://schemas.microsoft.com/office/drawing/2014/main" id="{5FD48FE9-A18D-09DD-622C-75E16B01D5A7}"/>
              </a:ext>
            </a:extLst>
          </p:cNvPr>
          <p:cNvGrpSpPr/>
          <p:nvPr/>
        </p:nvGrpSpPr>
        <p:grpSpPr>
          <a:xfrm>
            <a:off x="421630" y="1228530"/>
            <a:ext cx="4595449" cy="4400217"/>
            <a:chOff x="421630" y="1228530"/>
            <a:chExt cx="4595449" cy="4400217"/>
          </a:xfrm>
        </p:grpSpPr>
        <p:sp>
          <p:nvSpPr>
            <p:cNvPr id="7" name="Freeform: Shape 6">
              <a:extLst>
                <a:ext uri="{FF2B5EF4-FFF2-40B4-BE49-F238E27FC236}">
                  <a16:creationId xmlns:a16="http://schemas.microsoft.com/office/drawing/2014/main" id="{536EA1EA-C4ED-9A3F-D15F-E54545BE492E}"/>
                </a:ext>
              </a:extLst>
            </p:cNvPr>
            <p:cNvSpPr/>
            <p:nvPr/>
          </p:nvSpPr>
          <p:spPr>
            <a:xfrm>
              <a:off x="2161337" y="1647025"/>
              <a:ext cx="126188" cy="352114"/>
            </a:xfrm>
            <a:custGeom>
              <a:avLst/>
              <a:gdLst/>
              <a:ahLst/>
              <a:cxnLst/>
              <a:rect l="0" t="0" r="0" b="0"/>
              <a:pathLst>
                <a:path>
                  <a:moveTo>
                    <a:pt x="126188" y="0"/>
                  </a:moveTo>
                  <a:lnTo>
                    <a:pt x="126188" y="352114"/>
                  </a:lnTo>
                  <a:lnTo>
                    <a:pt x="0" y="35211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id="{DDA09EB0-6412-4404-0262-AF624FC808EB}"/>
                </a:ext>
              </a:extLst>
            </p:cNvPr>
            <p:cNvSpPr/>
            <p:nvPr/>
          </p:nvSpPr>
          <p:spPr>
            <a:xfrm>
              <a:off x="3150126" y="2538241"/>
              <a:ext cx="665157" cy="473056"/>
            </a:xfrm>
            <a:custGeom>
              <a:avLst/>
              <a:gdLst/>
              <a:ahLst/>
              <a:cxnLst/>
              <a:rect l="0" t="0" r="0" b="0"/>
              <a:pathLst>
                <a:path>
                  <a:moveTo>
                    <a:pt x="0" y="0"/>
                  </a:moveTo>
                  <a:lnTo>
                    <a:pt x="0" y="473056"/>
                  </a:lnTo>
                  <a:lnTo>
                    <a:pt x="665157" y="473056"/>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Shape 8">
              <a:extLst>
                <a:ext uri="{FF2B5EF4-FFF2-40B4-BE49-F238E27FC236}">
                  <a16:creationId xmlns:a16="http://schemas.microsoft.com/office/drawing/2014/main" id="{84AD577D-305E-0005-6594-3C71F0778270}"/>
                </a:ext>
              </a:extLst>
            </p:cNvPr>
            <p:cNvSpPr/>
            <p:nvPr/>
          </p:nvSpPr>
          <p:spPr>
            <a:xfrm>
              <a:off x="2287526" y="1647025"/>
              <a:ext cx="1343318" cy="290317"/>
            </a:xfrm>
            <a:custGeom>
              <a:avLst/>
              <a:gdLst/>
              <a:ahLst/>
              <a:cxnLst/>
              <a:rect l="0" t="0" r="0" b="0"/>
              <a:pathLst>
                <a:path>
                  <a:moveTo>
                    <a:pt x="0" y="0"/>
                  </a:moveTo>
                  <a:lnTo>
                    <a:pt x="0" y="164129"/>
                  </a:lnTo>
                  <a:lnTo>
                    <a:pt x="1343318" y="164129"/>
                  </a:lnTo>
                  <a:lnTo>
                    <a:pt x="1343318" y="29031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E918B723-5796-C74A-9FEC-FB8395059001}"/>
                </a:ext>
              </a:extLst>
            </p:cNvPr>
            <p:cNvSpPr/>
            <p:nvPr/>
          </p:nvSpPr>
          <p:spPr>
            <a:xfrm>
              <a:off x="1810581" y="3027990"/>
              <a:ext cx="201276" cy="2300308"/>
            </a:xfrm>
            <a:custGeom>
              <a:avLst/>
              <a:gdLst/>
              <a:ahLst/>
              <a:cxnLst/>
              <a:rect l="0" t="0" r="0" b="0"/>
              <a:pathLst>
                <a:path>
                  <a:moveTo>
                    <a:pt x="0" y="0"/>
                  </a:moveTo>
                  <a:lnTo>
                    <a:pt x="0" y="2300308"/>
                  </a:lnTo>
                  <a:lnTo>
                    <a:pt x="201276" y="230030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Shape 10">
              <a:extLst>
                <a:ext uri="{FF2B5EF4-FFF2-40B4-BE49-F238E27FC236}">
                  <a16:creationId xmlns:a16="http://schemas.microsoft.com/office/drawing/2014/main" id="{ED9B152E-B86C-61F5-62CF-961B4D7E4B9F}"/>
                </a:ext>
              </a:extLst>
            </p:cNvPr>
            <p:cNvSpPr/>
            <p:nvPr/>
          </p:nvSpPr>
          <p:spPr>
            <a:xfrm>
              <a:off x="1810581" y="3027990"/>
              <a:ext cx="201360" cy="1664354"/>
            </a:xfrm>
            <a:custGeom>
              <a:avLst/>
              <a:gdLst/>
              <a:ahLst/>
              <a:cxnLst/>
              <a:rect l="0" t="0" r="0" b="0"/>
              <a:pathLst>
                <a:path>
                  <a:moveTo>
                    <a:pt x="0" y="0"/>
                  </a:moveTo>
                  <a:lnTo>
                    <a:pt x="0" y="1664354"/>
                  </a:lnTo>
                  <a:lnTo>
                    <a:pt x="201360" y="1664354"/>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id="{643674AD-BF01-91F8-1B4E-D0FEDDE71D88}"/>
                </a:ext>
              </a:extLst>
            </p:cNvPr>
            <p:cNvSpPr/>
            <p:nvPr/>
          </p:nvSpPr>
          <p:spPr>
            <a:xfrm>
              <a:off x="1810581" y="3027990"/>
              <a:ext cx="204557" cy="1033718"/>
            </a:xfrm>
            <a:custGeom>
              <a:avLst/>
              <a:gdLst/>
              <a:ahLst/>
              <a:cxnLst/>
              <a:rect l="0" t="0" r="0" b="0"/>
              <a:pathLst>
                <a:path>
                  <a:moveTo>
                    <a:pt x="0" y="0"/>
                  </a:moveTo>
                  <a:lnTo>
                    <a:pt x="0" y="1033718"/>
                  </a:lnTo>
                  <a:lnTo>
                    <a:pt x="204557" y="103371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355BA517-35A8-8ED4-4580-947E196E934C}"/>
                </a:ext>
              </a:extLst>
            </p:cNvPr>
            <p:cNvSpPr/>
            <p:nvPr/>
          </p:nvSpPr>
          <p:spPr>
            <a:xfrm>
              <a:off x="1810581" y="3027990"/>
              <a:ext cx="208511" cy="396496"/>
            </a:xfrm>
            <a:custGeom>
              <a:avLst/>
              <a:gdLst/>
              <a:ahLst/>
              <a:cxnLst/>
              <a:rect l="0" t="0" r="0" b="0"/>
              <a:pathLst>
                <a:path>
                  <a:moveTo>
                    <a:pt x="0" y="0"/>
                  </a:moveTo>
                  <a:lnTo>
                    <a:pt x="0" y="396496"/>
                  </a:lnTo>
                  <a:lnTo>
                    <a:pt x="208511" y="396496"/>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E4885D6A-8455-8FEC-5E58-E023EE03CD9A}"/>
                </a:ext>
              </a:extLst>
            </p:cNvPr>
            <p:cNvSpPr/>
            <p:nvPr/>
          </p:nvSpPr>
          <p:spPr>
            <a:xfrm>
              <a:off x="2241806" y="1647025"/>
              <a:ext cx="91440" cy="780067"/>
            </a:xfrm>
            <a:custGeom>
              <a:avLst/>
              <a:gdLst/>
              <a:ahLst/>
              <a:cxnLst/>
              <a:rect l="0" t="0" r="0" b="0"/>
              <a:pathLst>
                <a:path>
                  <a:moveTo>
                    <a:pt x="45720" y="0"/>
                  </a:moveTo>
                  <a:lnTo>
                    <a:pt x="45720" y="653878"/>
                  </a:lnTo>
                  <a:lnTo>
                    <a:pt x="49493" y="653878"/>
                  </a:lnTo>
                  <a:lnTo>
                    <a:pt x="49493" y="78006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C53FBA98-8947-B8AD-7C7A-ED6B5F60C178}"/>
                </a:ext>
              </a:extLst>
            </p:cNvPr>
            <p:cNvSpPr/>
            <p:nvPr/>
          </p:nvSpPr>
          <p:spPr>
            <a:xfrm>
              <a:off x="1012096" y="1228530"/>
              <a:ext cx="2550858" cy="418495"/>
            </a:xfrm>
            <a:custGeom>
              <a:avLst/>
              <a:gdLst>
                <a:gd name="connsiteX0" fmla="*/ 0 w 2550858"/>
                <a:gd name="connsiteY0" fmla="*/ 0 h 418495"/>
                <a:gd name="connsiteX1" fmla="*/ 2550858 w 2550858"/>
                <a:gd name="connsiteY1" fmla="*/ 0 h 418495"/>
                <a:gd name="connsiteX2" fmla="*/ 2550858 w 2550858"/>
                <a:gd name="connsiteY2" fmla="*/ 418495 h 418495"/>
                <a:gd name="connsiteX3" fmla="*/ 0 w 2550858"/>
                <a:gd name="connsiteY3" fmla="*/ 418495 h 418495"/>
                <a:gd name="connsiteX4" fmla="*/ 0 w 2550858"/>
                <a:gd name="connsiteY4" fmla="*/ 0 h 418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858" h="418495">
                  <a:moveTo>
                    <a:pt x="0" y="0"/>
                  </a:moveTo>
                  <a:lnTo>
                    <a:pt x="2550858" y="0"/>
                  </a:lnTo>
                  <a:lnTo>
                    <a:pt x="2550858" y="418495"/>
                  </a:lnTo>
                  <a:lnTo>
                    <a:pt x="0" y="418495"/>
                  </a:lnTo>
                  <a:lnTo>
                    <a:pt x="0" y="0"/>
                  </a:lnTo>
                  <a:close/>
                </a:path>
              </a:pathLst>
            </a:custGeom>
            <a:solidFill>
              <a:srgbClr val="9900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Chuck Russell</a:t>
              </a:r>
            </a:p>
            <a:p>
              <a:pPr marL="0" lvl="0" indent="0" algn="ctr" defTabSz="400050">
                <a:lnSpc>
                  <a:spcPct val="90000"/>
                </a:lnSpc>
                <a:spcBef>
                  <a:spcPct val="0"/>
                </a:spcBef>
                <a:spcAft>
                  <a:spcPct val="35000"/>
                </a:spcAft>
                <a:buNone/>
              </a:pPr>
              <a:r>
                <a:rPr lang="en-US" sz="900" kern="1200" dirty="0"/>
                <a:t>Alaska Regional Fire Management Officer  </a:t>
              </a:r>
            </a:p>
          </p:txBody>
        </p:sp>
        <p:sp>
          <p:nvSpPr>
            <p:cNvPr id="16" name="Freeform: Shape 15">
              <a:extLst>
                <a:ext uri="{FF2B5EF4-FFF2-40B4-BE49-F238E27FC236}">
                  <a16:creationId xmlns:a16="http://schemas.microsoft.com/office/drawing/2014/main" id="{0D8C4F7C-FCDE-58D2-2766-D1B799156C7A}"/>
                </a:ext>
              </a:extLst>
            </p:cNvPr>
            <p:cNvSpPr/>
            <p:nvPr/>
          </p:nvSpPr>
          <p:spPr>
            <a:xfrm>
              <a:off x="1690402" y="2427093"/>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FF66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Larry Weddle</a:t>
              </a:r>
            </a:p>
            <a:p>
              <a:pPr marL="0" lvl="0" indent="0" algn="ctr" defTabSz="400050">
                <a:lnSpc>
                  <a:spcPct val="90000"/>
                </a:lnSpc>
                <a:spcBef>
                  <a:spcPct val="0"/>
                </a:spcBef>
                <a:spcAft>
                  <a:spcPct val="35000"/>
                </a:spcAft>
                <a:buNone/>
              </a:pPr>
              <a:r>
                <a:rPr lang="en-US" sz="900" kern="1200" dirty="0"/>
                <a:t>Deputy Regional Fire Management Officer</a:t>
              </a:r>
            </a:p>
          </p:txBody>
        </p:sp>
        <p:sp>
          <p:nvSpPr>
            <p:cNvPr id="17" name="Freeform: Shape 16">
              <a:extLst>
                <a:ext uri="{FF2B5EF4-FFF2-40B4-BE49-F238E27FC236}">
                  <a16:creationId xmlns:a16="http://schemas.microsoft.com/office/drawing/2014/main" id="{D1D1C3D4-FB53-E09C-8C07-1E811EC30F4D}"/>
                </a:ext>
              </a:extLst>
            </p:cNvPr>
            <p:cNvSpPr/>
            <p:nvPr/>
          </p:nvSpPr>
          <p:spPr>
            <a:xfrm>
              <a:off x="2019093" y="3124038"/>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Brian Sorbel</a:t>
              </a:r>
            </a:p>
            <a:p>
              <a:pPr marL="0" lvl="0" indent="0" algn="ctr" defTabSz="400050">
                <a:lnSpc>
                  <a:spcPct val="90000"/>
                </a:lnSpc>
                <a:spcBef>
                  <a:spcPct val="0"/>
                </a:spcBef>
                <a:spcAft>
                  <a:spcPct val="35000"/>
                </a:spcAft>
                <a:buNone/>
              </a:pPr>
              <a:r>
                <a:rPr lang="en-US" sz="900" kern="1200" dirty="0"/>
                <a:t>Regional Fire GIS </a:t>
              </a:r>
            </a:p>
          </p:txBody>
        </p:sp>
        <p:sp>
          <p:nvSpPr>
            <p:cNvPr id="18" name="Freeform: Shape 17">
              <a:extLst>
                <a:ext uri="{FF2B5EF4-FFF2-40B4-BE49-F238E27FC236}">
                  <a16:creationId xmlns:a16="http://schemas.microsoft.com/office/drawing/2014/main" id="{422E13F6-8DA1-428D-DE4A-F6AC2EFD6578}"/>
                </a:ext>
              </a:extLst>
            </p:cNvPr>
            <p:cNvSpPr/>
            <p:nvPr/>
          </p:nvSpPr>
          <p:spPr>
            <a:xfrm>
              <a:off x="2015139" y="3761260"/>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Caron McKee</a:t>
              </a:r>
            </a:p>
            <a:p>
              <a:pPr marL="0" lvl="0" indent="0" algn="ctr" defTabSz="400050">
                <a:lnSpc>
                  <a:spcPct val="90000"/>
                </a:lnSpc>
                <a:spcBef>
                  <a:spcPct val="0"/>
                </a:spcBef>
                <a:spcAft>
                  <a:spcPct val="35000"/>
                </a:spcAft>
                <a:buNone/>
              </a:pPr>
              <a:r>
                <a:rPr lang="en-US" sz="900" kern="1200" dirty="0"/>
                <a:t>Regional Communication &amp; Education Specialist</a:t>
              </a:r>
            </a:p>
          </p:txBody>
        </p:sp>
        <p:sp>
          <p:nvSpPr>
            <p:cNvPr id="19" name="Freeform: Shape 18">
              <a:extLst>
                <a:ext uri="{FF2B5EF4-FFF2-40B4-BE49-F238E27FC236}">
                  <a16:creationId xmlns:a16="http://schemas.microsoft.com/office/drawing/2014/main" id="{A5E2C6A9-8A1D-0CD1-536C-091FC7E183C0}"/>
                </a:ext>
              </a:extLst>
            </p:cNvPr>
            <p:cNvSpPr/>
            <p:nvPr/>
          </p:nvSpPr>
          <p:spPr>
            <a:xfrm>
              <a:off x="2011942" y="4391896"/>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Heidi Strader </a:t>
              </a:r>
            </a:p>
            <a:p>
              <a:pPr marL="0" lvl="0" indent="0" algn="ctr" defTabSz="400050">
                <a:lnSpc>
                  <a:spcPct val="90000"/>
                </a:lnSpc>
                <a:spcBef>
                  <a:spcPct val="0"/>
                </a:spcBef>
                <a:spcAft>
                  <a:spcPct val="35000"/>
                </a:spcAft>
                <a:buNone/>
              </a:pPr>
              <a:r>
                <a:rPr lang="en-US" sz="900" kern="1200" dirty="0"/>
                <a:t>Eric Steven</a:t>
              </a:r>
            </a:p>
            <a:p>
              <a:pPr marL="0" lvl="0" indent="0" algn="ctr" defTabSz="400050">
                <a:lnSpc>
                  <a:spcPct val="90000"/>
                </a:lnSpc>
                <a:spcBef>
                  <a:spcPct val="0"/>
                </a:spcBef>
                <a:spcAft>
                  <a:spcPct val="35000"/>
                </a:spcAft>
                <a:buNone/>
              </a:pPr>
              <a:r>
                <a:rPr lang="en-US" sz="900" kern="1200" dirty="0"/>
                <a:t>Fire Weather</a:t>
              </a:r>
            </a:p>
          </p:txBody>
        </p:sp>
        <p:sp>
          <p:nvSpPr>
            <p:cNvPr id="20" name="Freeform: Shape 19">
              <a:extLst>
                <a:ext uri="{FF2B5EF4-FFF2-40B4-BE49-F238E27FC236}">
                  <a16:creationId xmlns:a16="http://schemas.microsoft.com/office/drawing/2014/main" id="{406653E9-262E-8FFF-24A7-AD3C09606511}"/>
                </a:ext>
              </a:extLst>
            </p:cNvPr>
            <p:cNvSpPr/>
            <p:nvPr/>
          </p:nvSpPr>
          <p:spPr>
            <a:xfrm>
              <a:off x="2011858" y="5027850"/>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In the process of being hired</a:t>
              </a:r>
            </a:p>
            <a:p>
              <a:pPr marL="0" lvl="0" indent="0" algn="ctr" defTabSz="400050">
                <a:lnSpc>
                  <a:spcPct val="90000"/>
                </a:lnSpc>
                <a:spcBef>
                  <a:spcPct val="0"/>
                </a:spcBef>
                <a:spcAft>
                  <a:spcPct val="35000"/>
                </a:spcAft>
                <a:buNone/>
              </a:pPr>
              <a:r>
                <a:rPr lang="en-US" sz="900" kern="1200" dirty="0"/>
                <a:t>Regional Fire Planner</a:t>
              </a:r>
            </a:p>
          </p:txBody>
        </p:sp>
        <p:sp>
          <p:nvSpPr>
            <p:cNvPr id="21" name="Freeform: Shape 20">
              <a:extLst>
                <a:ext uri="{FF2B5EF4-FFF2-40B4-BE49-F238E27FC236}">
                  <a16:creationId xmlns:a16="http://schemas.microsoft.com/office/drawing/2014/main" id="{9C50E95D-54BA-1712-F8AA-6E7F367FF5E3}"/>
                </a:ext>
              </a:extLst>
            </p:cNvPr>
            <p:cNvSpPr/>
            <p:nvPr/>
          </p:nvSpPr>
          <p:spPr>
            <a:xfrm>
              <a:off x="3029947" y="1937343"/>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Jennifer Barnes</a:t>
              </a:r>
            </a:p>
            <a:p>
              <a:pPr marL="0" lvl="0" indent="0" algn="ctr" defTabSz="400050">
                <a:lnSpc>
                  <a:spcPct val="90000"/>
                </a:lnSpc>
                <a:spcBef>
                  <a:spcPct val="0"/>
                </a:spcBef>
                <a:spcAft>
                  <a:spcPct val="35000"/>
                </a:spcAft>
                <a:buNone/>
              </a:pPr>
              <a:r>
                <a:rPr lang="en-US" sz="900" kern="1200" dirty="0"/>
                <a:t>Regional Fire Ecologist</a:t>
              </a:r>
            </a:p>
          </p:txBody>
        </p:sp>
        <p:sp>
          <p:nvSpPr>
            <p:cNvPr id="22" name="Freeform: Shape 21">
              <a:extLst>
                <a:ext uri="{FF2B5EF4-FFF2-40B4-BE49-F238E27FC236}">
                  <a16:creationId xmlns:a16="http://schemas.microsoft.com/office/drawing/2014/main" id="{1F0EBF11-84E0-5F82-5E90-DE8A19DD1542}"/>
                </a:ext>
              </a:extLst>
            </p:cNvPr>
            <p:cNvSpPr/>
            <p:nvPr/>
          </p:nvSpPr>
          <p:spPr>
            <a:xfrm>
              <a:off x="3815284" y="2710848"/>
              <a:ext cx="1201795" cy="600897"/>
            </a:xfrm>
            <a:custGeom>
              <a:avLst/>
              <a:gdLst>
                <a:gd name="connsiteX0" fmla="*/ 0 w 1201795"/>
                <a:gd name="connsiteY0" fmla="*/ 0 h 600897"/>
                <a:gd name="connsiteX1" fmla="*/ 1201795 w 1201795"/>
                <a:gd name="connsiteY1" fmla="*/ 0 h 600897"/>
                <a:gd name="connsiteX2" fmla="*/ 1201795 w 1201795"/>
                <a:gd name="connsiteY2" fmla="*/ 600897 h 600897"/>
                <a:gd name="connsiteX3" fmla="*/ 0 w 1201795"/>
                <a:gd name="connsiteY3" fmla="*/ 600897 h 600897"/>
                <a:gd name="connsiteX4" fmla="*/ 0 w 1201795"/>
                <a:gd name="connsiteY4" fmla="*/ 0 h 600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1795" h="600897">
                  <a:moveTo>
                    <a:pt x="0" y="0"/>
                  </a:moveTo>
                  <a:lnTo>
                    <a:pt x="1201795" y="0"/>
                  </a:lnTo>
                  <a:lnTo>
                    <a:pt x="1201795" y="600897"/>
                  </a:lnTo>
                  <a:lnTo>
                    <a:pt x="0" y="600897"/>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Jennifer McMillan</a:t>
              </a:r>
            </a:p>
            <a:p>
              <a:pPr marL="0" lvl="0" indent="0" algn="ctr" defTabSz="400050">
                <a:lnSpc>
                  <a:spcPct val="90000"/>
                </a:lnSpc>
                <a:spcBef>
                  <a:spcPct val="0"/>
                </a:spcBef>
                <a:spcAft>
                  <a:spcPct val="35000"/>
                </a:spcAft>
                <a:buNone/>
              </a:pPr>
              <a:r>
                <a:rPr lang="en-US" sz="900" kern="1200" dirty="0"/>
                <a:t>Assistant Regional Fire Ecologist</a:t>
              </a:r>
            </a:p>
          </p:txBody>
        </p:sp>
        <p:sp>
          <p:nvSpPr>
            <p:cNvPr id="23" name="Freeform: Shape 22">
              <a:extLst>
                <a:ext uri="{FF2B5EF4-FFF2-40B4-BE49-F238E27FC236}">
                  <a16:creationId xmlns:a16="http://schemas.microsoft.com/office/drawing/2014/main" id="{916E8B8C-7F23-7D60-E720-43B69C4C2DF0}"/>
                </a:ext>
              </a:extLst>
            </p:cNvPr>
            <p:cNvSpPr/>
            <p:nvPr/>
          </p:nvSpPr>
          <p:spPr>
            <a:xfrm>
              <a:off x="421630" y="1766403"/>
              <a:ext cx="1739706" cy="465473"/>
            </a:xfrm>
            <a:custGeom>
              <a:avLst/>
              <a:gdLst>
                <a:gd name="connsiteX0" fmla="*/ 0 w 1739706"/>
                <a:gd name="connsiteY0" fmla="*/ 0 h 465473"/>
                <a:gd name="connsiteX1" fmla="*/ 1739706 w 1739706"/>
                <a:gd name="connsiteY1" fmla="*/ 0 h 465473"/>
                <a:gd name="connsiteX2" fmla="*/ 1739706 w 1739706"/>
                <a:gd name="connsiteY2" fmla="*/ 465473 h 465473"/>
                <a:gd name="connsiteX3" fmla="*/ 0 w 1739706"/>
                <a:gd name="connsiteY3" fmla="*/ 465473 h 465473"/>
                <a:gd name="connsiteX4" fmla="*/ 0 w 1739706"/>
                <a:gd name="connsiteY4" fmla="*/ 0 h 465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9706" h="465473">
                  <a:moveTo>
                    <a:pt x="0" y="0"/>
                  </a:moveTo>
                  <a:lnTo>
                    <a:pt x="1739706" y="0"/>
                  </a:lnTo>
                  <a:lnTo>
                    <a:pt x="1739706" y="465473"/>
                  </a:lnTo>
                  <a:lnTo>
                    <a:pt x="0" y="465473"/>
                  </a:lnTo>
                  <a:lnTo>
                    <a:pt x="0" y="0"/>
                  </a:lnTo>
                  <a:close/>
                </a:path>
              </a:pathLst>
            </a:custGeom>
            <a:solidFill>
              <a:srgbClr val="99003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 tIns="5715" rIns="5715" bIns="571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900" kern="1200" dirty="0"/>
                <a:t>Susanna Nancarrow</a:t>
              </a:r>
            </a:p>
            <a:p>
              <a:pPr marL="0" lvl="0" algn="ctr" defTabSz="1022350">
                <a:lnSpc>
                  <a:spcPct val="90000"/>
                </a:lnSpc>
                <a:spcBef>
                  <a:spcPct val="0"/>
                </a:spcBef>
                <a:spcAft>
                  <a:spcPct val="35000"/>
                </a:spcAft>
                <a:buNone/>
              </a:pPr>
              <a:r>
                <a:rPr lang="en-US" sz="900" kern="1200" dirty="0"/>
                <a:t>Regional Fire Budget Analyst</a:t>
              </a:r>
            </a:p>
          </p:txBody>
        </p:sp>
      </p:grpSp>
      <p:graphicFrame>
        <p:nvGraphicFramePr>
          <p:cNvPr id="24" name="Diagram 23">
            <a:extLst>
              <a:ext uri="{FF2B5EF4-FFF2-40B4-BE49-F238E27FC236}">
                <a16:creationId xmlns:a16="http://schemas.microsoft.com/office/drawing/2014/main" id="{50132DB0-199A-CD08-2E2C-30C897C1039A}"/>
              </a:ext>
            </a:extLst>
          </p:cNvPr>
          <p:cNvGraphicFramePr/>
          <p:nvPr>
            <p:extLst>
              <p:ext uri="{D42A27DB-BD31-4B8C-83A1-F6EECF244321}">
                <p14:modId xmlns:p14="http://schemas.microsoft.com/office/powerpoint/2010/main" val="1267628795"/>
              </p:ext>
            </p:extLst>
          </p:nvPr>
        </p:nvGraphicFramePr>
        <p:xfrm>
          <a:off x="5023532" y="1204332"/>
          <a:ext cx="3698838" cy="1965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9" name="Diagram 28">
            <a:extLst>
              <a:ext uri="{FF2B5EF4-FFF2-40B4-BE49-F238E27FC236}">
                <a16:creationId xmlns:a16="http://schemas.microsoft.com/office/drawing/2014/main" id="{F1D478C3-8A29-F9D2-1A3F-363041546E39}"/>
              </a:ext>
            </a:extLst>
          </p:cNvPr>
          <p:cNvGraphicFramePr/>
          <p:nvPr>
            <p:extLst>
              <p:ext uri="{D42A27DB-BD31-4B8C-83A1-F6EECF244321}">
                <p14:modId xmlns:p14="http://schemas.microsoft.com/office/powerpoint/2010/main" val="2892861581"/>
              </p:ext>
            </p:extLst>
          </p:nvPr>
        </p:nvGraphicFramePr>
        <p:xfrm>
          <a:off x="5335435" y="3663530"/>
          <a:ext cx="3698837" cy="23003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9431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83FAB-4A68-319B-8F0B-8CC446B2BB1F}"/>
              </a:ext>
            </a:extLst>
          </p:cNvPr>
          <p:cNvSpPr>
            <a:spLocks noGrp="1"/>
          </p:cNvSpPr>
          <p:nvPr>
            <p:ph idx="1"/>
          </p:nvPr>
        </p:nvSpPr>
        <p:spPr>
          <a:xfrm>
            <a:off x="411480" y="1280160"/>
            <a:ext cx="8476488" cy="5193792"/>
          </a:xfrm>
        </p:spPr>
        <p:txBody>
          <a:bodyPr>
            <a:normAutofit fontScale="92500" lnSpcReduction="20000"/>
          </a:bodyPr>
          <a:lstStyle/>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All resources assigned to an incident will follow incident agency requirements when staying at incident base or other location. Individuals are not automatically entitled to claim lodging or M&amp;IE. An individual assigned to an incident where sleeping arrangements and meals are provided must have written authorization with justification from the Agency Administrator to obtain lodging and claim meals.  (If not on RO)</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ea typeface="Calibri" panose="020F0502020204030204" pitchFamily="34" charset="0"/>
                <a:cs typeface="Arial" panose="020B0604020202020204" pitchFamily="34" charset="0"/>
              </a:rPr>
              <a:t>The NPS Hiring Guide for 2023 has been updated.</a:t>
            </a:r>
          </a:p>
          <a:p>
            <a:pPr>
              <a:buFont typeface="Wingdings" panose="05000000000000000000" pitchFamily="2" charset="2"/>
              <a:buChar char="v"/>
            </a:pPr>
            <a:r>
              <a:rPr lang="en-US" sz="1800" dirty="0">
                <a:latin typeface="Arial" panose="020B0604020202020204" pitchFamily="34" charset="0"/>
                <a:ea typeface="Calibri" panose="020F0502020204030204" pitchFamily="34" charset="0"/>
                <a:cs typeface="Arial" panose="020B0604020202020204" pitchFamily="34" charset="0"/>
              </a:rPr>
              <a:t>A National Park Service incident business guide is being worked on. It will hopefully be done next spring.</a:t>
            </a:r>
          </a:p>
          <a:p>
            <a:pPr>
              <a:buFont typeface="Wingdings" panose="05000000000000000000" pitchFamily="2" charset="2"/>
              <a:buChar char="v"/>
            </a:pPr>
            <a:r>
              <a:rPr lang="en-US" sz="1800" dirty="0">
                <a:latin typeface="Arial" panose="020B0604020202020204" pitchFamily="34" charset="0"/>
                <a:ea typeface="Calibri" panose="020F0502020204030204" pitchFamily="34" charset="0"/>
                <a:cs typeface="Arial" panose="020B0604020202020204" pitchFamily="34" charset="0"/>
              </a:rPr>
              <a:t>DOI AD Pay Plan: The wording limiting AD hiring to 24 hours before and after a prescribed burn has been removed. The DOI Directors are aware of the discussion to remove the 300 hour limitation on RX fires, but no decision has been made.</a:t>
            </a:r>
          </a:p>
          <a:p>
            <a:pPr>
              <a:buFont typeface="Wingdings" panose="05000000000000000000" pitchFamily="2" charset="2"/>
              <a:buChar char="v"/>
            </a:pPr>
            <a:r>
              <a:rPr lang="en-US" sz="1800" dirty="0">
                <a:latin typeface="Arial" panose="020B0604020202020204" pitchFamily="34" charset="0"/>
                <a:ea typeface="Calibri" panose="020F0502020204030204" pitchFamily="34" charset="0"/>
                <a:cs typeface="Arial" panose="020B0604020202020204" pitchFamily="34" charset="0"/>
              </a:rPr>
              <a:t>NPS Fire vendor payments and cooperator bills should be sent to:   </a:t>
            </a:r>
            <a:r>
              <a:rPr lang="en-US" sz="1800" b="1" i="1" u="sng" dirty="0">
                <a:solidFill>
                  <a:srgbClr val="C82613"/>
                </a:solidFill>
                <a:effectLst/>
                <a:latin typeface="Calibri" panose="020F0502020204030204" pitchFamily="34" charset="0"/>
                <a:ea typeface="Times New Roman" panose="02020603050405020304" pitchFamily="18" charset="0"/>
                <a:hlinkClick r:id="rId2"/>
              </a:rPr>
              <a:t>NIFC_Suppression_Invoices@nps.gov</a:t>
            </a:r>
            <a:r>
              <a:rPr lang="en-US" sz="1800" b="1" i="1" dirty="0">
                <a:solidFill>
                  <a:srgbClr val="C82613"/>
                </a:solidFill>
                <a:effectLst/>
                <a:latin typeface="Calibri" panose="020F0502020204030204" pitchFamily="34" charset="0"/>
                <a:ea typeface="Times New Roman" panose="02020603050405020304" pitchFamily="18" charset="0"/>
              </a:rPr>
              <a:t>  </a:t>
            </a:r>
          </a:p>
          <a:p>
            <a:pPr>
              <a:buFont typeface="Wingdings" panose="05000000000000000000" pitchFamily="2" charset="2"/>
              <a:buChar char="v"/>
            </a:pP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Creating Avenues of Success for Women in Wildland Fire Management Workshop</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next week in Waterloo, NY, with a s</a:t>
            </a:r>
            <a:r>
              <a:rPr lang="en-US" sz="1800" b="0" i="0" u="none" strike="noStrike" baseline="0" dirty="0">
                <a:solidFill>
                  <a:srgbClr val="000000"/>
                </a:solidFill>
                <a:latin typeface="Arial" panose="020B0604020202020204" pitchFamily="34" charset="0"/>
                <a:cs typeface="Arial" panose="020B0604020202020204" pitchFamily="34" charset="0"/>
              </a:rPr>
              <a:t>ite visit and tour of the Women’s Rights National Historical Park.</a:t>
            </a:r>
          </a:p>
          <a:p>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6" name="Title 1">
            <a:extLst>
              <a:ext uri="{FF2B5EF4-FFF2-40B4-BE49-F238E27FC236}">
                <a16:creationId xmlns:a16="http://schemas.microsoft.com/office/drawing/2014/main" id="{789E5C40-CD08-4E2F-27D3-A01C25CB70B7}"/>
              </a:ext>
            </a:extLst>
          </p:cNvPr>
          <p:cNvSpPr>
            <a:spLocks noGrp="1"/>
          </p:cNvSpPr>
          <p:nvPr>
            <p:ph type="title"/>
          </p:nvPr>
        </p:nvSpPr>
        <p:spPr>
          <a:xfrm>
            <a:off x="680357" y="337457"/>
            <a:ext cx="7772400" cy="740229"/>
          </a:xfrm>
        </p:spPr>
        <p:txBody>
          <a:bodyPr/>
          <a:lstStyle/>
          <a:p>
            <a:r>
              <a:rPr lang="en-US" dirty="0"/>
              <a:t>NPS Notes</a:t>
            </a:r>
          </a:p>
        </p:txBody>
      </p:sp>
    </p:spTree>
    <p:extLst>
      <p:ext uri="{BB962C8B-B14F-4D97-AF65-F5344CB8AC3E}">
        <p14:creationId xmlns:p14="http://schemas.microsoft.com/office/powerpoint/2010/main" val="1616458392"/>
      </p:ext>
    </p:extLst>
  </p:cSld>
  <p:clrMapOvr>
    <a:masterClrMapping/>
  </p:clrMapOvr>
</p:sld>
</file>

<file path=ppt/theme/theme1.xml><?xml version="1.0" encoding="utf-8"?>
<a:theme xmlns:a="http://schemas.openxmlformats.org/drawingml/2006/main" name="DashVTI">
  <a:themeElements>
    <a:clrScheme name="AnalogousFromDarkSeedLeftStep">
      <a:dk1>
        <a:srgbClr val="000000"/>
      </a:dk1>
      <a:lt1>
        <a:srgbClr val="FFFFFF"/>
      </a:lt1>
      <a:dk2>
        <a:srgbClr val="1B2430"/>
      </a:dk2>
      <a:lt2>
        <a:srgbClr val="F0F3F1"/>
      </a:lt2>
      <a:accent1>
        <a:srgbClr val="D13FAE"/>
      </a:accent1>
      <a:accent2>
        <a:srgbClr val="A52DBF"/>
      </a:accent2>
      <a:accent3>
        <a:srgbClr val="7A3FD1"/>
      </a:accent3>
      <a:accent4>
        <a:srgbClr val="3E40C4"/>
      </a:accent4>
      <a:accent5>
        <a:srgbClr val="3F7ED1"/>
      </a:accent5>
      <a:accent6>
        <a:srgbClr val="2DA9BF"/>
      </a:accent6>
      <a:hlink>
        <a:srgbClr val="3F61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160</TotalTime>
  <Words>307</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Grandview Display</vt:lpstr>
      <vt:lpstr>Wingdings</vt:lpstr>
      <vt:lpstr>DashVTI</vt:lpstr>
      <vt:lpstr>2023  National Park Service Region 11 - Alaska</vt:lpstr>
      <vt:lpstr>PowerPoint Presentation</vt:lpstr>
      <vt:lpstr>NPS Organizational Chart (abbreviated)</vt:lpstr>
      <vt:lpstr>NPS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National Park Service</dc:title>
  <dc:creator>Nancarrow, Susanna</dc:creator>
  <cp:lastModifiedBy>Nancarrow, Susanna</cp:lastModifiedBy>
  <cp:revision>1</cp:revision>
  <dcterms:created xsi:type="dcterms:W3CDTF">2023-05-18T03:45:55Z</dcterms:created>
  <dcterms:modified xsi:type="dcterms:W3CDTF">2023-05-18T06:26:13Z</dcterms:modified>
</cp:coreProperties>
</file>